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Relationship Id="rId4" Type="http://schemas.openxmlformats.org/officeDocument/2006/relationships/custom-properties" Target="docProps/custom.xml" 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2000" cy="6858000"/>
  <p:notesSz cx="6858000" cy="12192000"/>
  <p:embeddedFontLst>
    <p:embeddedFont>
      <p:font typeface="Sorts Mill Goudy" charset="-122" pitchFamily="34"/>
      <p:regular r:id="rId23"/>
    </p:embeddedFont>
    <p:embeddedFont>
      <p:font typeface="Quattrocento Sans" charset="-122" pitchFamily="34"/>
      <p:regular r:id="rId24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23" Type="http://schemas.openxmlformats.org/officeDocument/2006/relationships/font" Target="fonts/font1.fntdata"/><Relationship Id="rId2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thumbs.dreamstime.com/ef1c0273b2393f432ddf21cc3d0d20c12ce0fd23.jpg">    </p:cNvPr>
          <p:cNvPicPr>
            <a:picLocks noChangeAspect="1"/>
          </p:cNvPicPr>
          <p:nvPr/>
        </p:nvPicPr>
        <p:blipFill>
          <a:blip r:embed="rId1"/>
          <a:srcRect l="111" r="111" t="0" b="0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3A4A3F">
                  <a:alpha val="70000"/>
                </a:srgbClr>
              </a:gs>
              <a:gs pos="50000">
                <a:srgbClr val="3A4A3F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lin ang="2700000" scaled="1"/>
          </a:gradFill>
          <a:ln/>
        </p:spPr>
      </p:sp>
      <p:sp>
        <p:nvSpPr>
          <p:cNvPr id="4" name="Text 1"/>
          <p:cNvSpPr/>
          <p:nvPr/>
        </p:nvSpPr>
        <p:spPr>
          <a:xfrm>
            <a:off x="990600" y="1752600"/>
            <a:ext cx="569595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72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El Arte del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72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Autocuidado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90600" y="4267200"/>
            <a:ext cx="6543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250" spc="56" kern="0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Guía práctica para nutrir cuerpo, mente y espíritu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990600" y="5067300"/>
            <a:ext cx="1219200" cy="38100"/>
          </a:xfrm>
          <a:custGeom>
            <a:avLst/>
            <a:gdLst/>
            <a:ahLst/>
            <a:cxnLst/>
            <a:rect l="l" t="t" r="r" b="b"/>
            <a:pathLst>
              <a:path w="1219200" h="38100">
                <a:moveTo>
                  <a:pt x="0" y="0"/>
                </a:moveTo>
                <a:lnTo>
                  <a:pt x="1219200" y="0"/>
                </a:lnTo>
                <a:lnTo>
                  <a:pt x="12192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9C46A"/>
          </a:solidFill>
          <a:ln/>
        </p:spPr>
      </p:sp>
    </p:spTree>
  </p:cSld>
  <p:clrMapOvr>
    <a:masterClrMapping/>
  </p:clrMapOvr>
  <p:transition>
    <p:fade/>
    <p:spd val="me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71575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45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Contenido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81000" y="1066800"/>
            <a:ext cx="914400" cy="38100"/>
          </a:xfrm>
          <a:custGeom>
            <a:avLst/>
            <a:gdLst/>
            <a:ahLst/>
            <a:cxnLst/>
            <a:rect l="l" t="t" r="r" b="b"/>
            <a:pathLst>
              <a:path w="914400" h="38100">
                <a:moveTo>
                  <a:pt x="0" y="0"/>
                </a:moveTo>
                <a:lnTo>
                  <a:pt x="914400" y="0"/>
                </a:lnTo>
                <a:lnTo>
                  <a:pt x="9144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400050" y="1409700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00050" y="1409700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647700" y="1652588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7" name="Text 5"/>
          <p:cNvSpPr/>
          <p:nvPr/>
        </p:nvSpPr>
        <p:spPr>
          <a:xfrm>
            <a:off x="590550" y="1652588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447800" y="1671638"/>
            <a:ext cx="25050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¿Qué es el autocuidado?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447800" y="2014538"/>
            <a:ext cx="24669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Definición y fundamentos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419850" y="1409700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419850" y="1409700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2" name="Shape 10"/>
          <p:cNvSpPr/>
          <p:nvPr/>
        </p:nvSpPr>
        <p:spPr>
          <a:xfrm>
            <a:off x="6667500" y="1652588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3" name="Text 11"/>
          <p:cNvSpPr/>
          <p:nvPr/>
        </p:nvSpPr>
        <p:spPr>
          <a:xfrm>
            <a:off x="6610350" y="1652588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7467600" y="1671638"/>
            <a:ext cx="25431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Importancia y beneficios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467600" y="2014538"/>
            <a:ext cx="25050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Por qué cuidarnos importa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400050" y="2733675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00050" y="2733675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8" name="Shape 16"/>
          <p:cNvSpPr/>
          <p:nvPr/>
        </p:nvSpPr>
        <p:spPr>
          <a:xfrm>
            <a:off x="647700" y="2976563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9" name="Text 17"/>
          <p:cNvSpPr/>
          <p:nvPr/>
        </p:nvSpPr>
        <p:spPr>
          <a:xfrm>
            <a:off x="590550" y="2976563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03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447800" y="2995613"/>
            <a:ext cx="2476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Tipos de autocuidado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1447800" y="3338513"/>
            <a:ext cx="243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Las cinco dimensiones del bienestar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419850" y="2733675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6419850" y="2733675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4" name="Shape 22"/>
          <p:cNvSpPr/>
          <p:nvPr/>
        </p:nvSpPr>
        <p:spPr>
          <a:xfrm>
            <a:off x="6667500" y="2976563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5" name="Text 23"/>
          <p:cNvSpPr/>
          <p:nvPr/>
        </p:nvSpPr>
        <p:spPr>
          <a:xfrm>
            <a:off x="6610350" y="2976563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04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7467600" y="2995613"/>
            <a:ext cx="248602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Rutinas diarias prácticas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7467600" y="3338513"/>
            <a:ext cx="24479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Hábitos que transforman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400050" y="4057650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400050" y="4057650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30" name="Shape 28"/>
          <p:cNvSpPr/>
          <p:nvPr/>
        </p:nvSpPr>
        <p:spPr>
          <a:xfrm>
            <a:off x="647700" y="4300538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31" name="Text 29"/>
          <p:cNvSpPr/>
          <p:nvPr/>
        </p:nvSpPr>
        <p:spPr>
          <a:xfrm>
            <a:off x="590550" y="4300538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05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1447800" y="4319588"/>
            <a:ext cx="2286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Técnicas de relajación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1447800" y="4662488"/>
            <a:ext cx="22479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Herramientas para la calma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6419850" y="4057650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35" name="Shape 33"/>
          <p:cNvSpPr/>
          <p:nvPr/>
        </p:nvSpPr>
        <p:spPr>
          <a:xfrm>
            <a:off x="6419850" y="4057650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36" name="Shape 34"/>
          <p:cNvSpPr/>
          <p:nvPr/>
        </p:nvSpPr>
        <p:spPr>
          <a:xfrm>
            <a:off x="6667500" y="4300538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37" name="Text 35"/>
          <p:cNvSpPr/>
          <p:nvPr/>
        </p:nvSpPr>
        <p:spPr>
          <a:xfrm>
            <a:off x="6610350" y="4300538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06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7467600" y="4319588"/>
            <a:ext cx="21907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Estableciendo límites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7467600" y="4662488"/>
            <a:ext cx="21526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Protegiendo tu bienestar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400050" y="5381625"/>
            <a:ext cx="5391150" cy="1095375"/>
          </a:xfrm>
          <a:custGeom>
            <a:avLst/>
            <a:gdLst/>
            <a:ahLst/>
            <a:cxnLst/>
            <a:rect l="l" t="t" r="r" b="b"/>
            <a:pathLst>
              <a:path w="5391150" h="1095375">
                <a:moveTo>
                  <a:pt x="38100" y="0"/>
                </a:moveTo>
                <a:lnTo>
                  <a:pt x="5238750" y="0"/>
                </a:lnTo>
                <a:cubicBezTo>
                  <a:pt x="5322918" y="0"/>
                  <a:pt x="5391150" y="68232"/>
                  <a:pt x="5391150" y="152400"/>
                </a:cubicBezTo>
                <a:lnTo>
                  <a:pt x="5391150" y="942975"/>
                </a:lnTo>
                <a:cubicBezTo>
                  <a:pt x="5391150" y="1027143"/>
                  <a:pt x="5322918" y="1095375"/>
                  <a:pt x="5238750" y="1095375"/>
                </a:cubicBez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41" name="Shape 39"/>
          <p:cNvSpPr/>
          <p:nvPr/>
        </p:nvSpPr>
        <p:spPr>
          <a:xfrm>
            <a:off x="400050" y="5381625"/>
            <a:ext cx="38100" cy="1095375"/>
          </a:xfrm>
          <a:custGeom>
            <a:avLst/>
            <a:gdLst/>
            <a:ahLst/>
            <a:cxnLst/>
            <a:rect l="l" t="t" r="r" b="b"/>
            <a:pathLst>
              <a:path w="38100" h="1095375">
                <a:moveTo>
                  <a:pt x="38100" y="0"/>
                </a:moveTo>
                <a:lnTo>
                  <a:pt x="38100" y="0"/>
                </a:lnTo>
                <a:lnTo>
                  <a:pt x="38100" y="1095375"/>
                </a:lnTo>
                <a:lnTo>
                  <a:pt x="38100" y="1095375"/>
                </a:lnTo>
                <a:cubicBezTo>
                  <a:pt x="17072" y="1095375"/>
                  <a:pt x="0" y="1078303"/>
                  <a:pt x="0" y="105727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42" name="Shape 40"/>
          <p:cNvSpPr/>
          <p:nvPr/>
        </p:nvSpPr>
        <p:spPr>
          <a:xfrm>
            <a:off x="647700" y="5624513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43" name="Text 41"/>
          <p:cNvSpPr/>
          <p:nvPr/>
        </p:nvSpPr>
        <p:spPr>
          <a:xfrm>
            <a:off x="590550" y="5624513"/>
            <a:ext cx="7239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07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1447800" y="5643563"/>
            <a:ext cx="28479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Consejos para empezar hoy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1447800" y="5986463"/>
            <a:ext cx="28098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Tu viaje comienza ahora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thumbs.dreamstime.com/3a78c49647c9e3de4791c9d4570864dd5b6af6b0.jpg">    </p:cNvPr>
          <p:cNvPicPr>
            <a:picLocks noChangeAspect="1"/>
          </p:cNvPicPr>
          <p:nvPr/>
        </p:nvPicPr>
        <p:blipFill>
          <a:blip r:embed="rId1"/>
          <a:srcRect l="0" r="0" t="34219" b="34219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3A4A3F">
                  <a:alpha val="80000"/>
                </a:srgbClr>
              </a:gs>
              <a:gs pos="50000">
                <a:srgbClr val="3A4A3F">
                  <a:alpha val="6000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4" name="Text 1"/>
          <p:cNvSpPr/>
          <p:nvPr/>
        </p:nvSpPr>
        <p:spPr>
          <a:xfrm>
            <a:off x="990600" y="1866900"/>
            <a:ext cx="10934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spc="180" kern="0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CAPÍTULO 01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90600" y="2324100"/>
            <a:ext cx="11163300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Fundamentos del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Autocuidado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90600" y="4267200"/>
            <a:ext cx="5600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dirty="0">
                <a:solidFill>
                  <a:srgbClr val="F7F5F2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Comprendiendo qué es y por qué importa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990600" y="4953000"/>
            <a:ext cx="1524000" cy="38100"/>
          </a:xfrm>
          <a:custGeom>
            <a:avLst/>
            <a:gdLst/>
            <a:ahLst/>
            <a:cxnLst/>
            <a:rect l="l" t="t" r="r" b="b"/>
            <a:pathLst>
              <a:path w="1524000" h="38100">
                <a:moveTo>
                  <a:pt x="0" y="0"/>
                </a:moveTo>
                <a:lnTo>
                  <a:pt x="1524000" y="0"/>
                </a:lnTo>
                <a:lnTo>
                  <a:pt x="15240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9C46A"/>
          </a:solidFill>
          <a:ln/>
        </p:spPr>
      </p:sp>
    </p:spTree>
  </p:cSld>
  <p:clrMapOvr>
    <a:masterClrMapping/>
  </p:clrMapOvr>
  <p:transition>
    <p:fade/>
    <p:spd val="me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658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¿Qué es el Autocuidado?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81000" y="952500"/>
            <a:ext cx="914400" cy="38100"/>
          </a:xfrm>
          <a:custGeom>
            <a:avLst/>
            <a:gdLst/>
            <a:ahLst/>
            <a:cxnLst/>
            <a:rect l="l" t="t" r="r" b="b"/>
            <a:pathLst>
              <a:path w="914400" h="38100">
                <a:moveTo>
                  <a:pt x="0" y="0"/>
                </a:moveTo>
                <a:lnTo>
                  <a:pt x="914400" y="0"/>
                </a:lnTo>
                <a:lnTo>
                  <a:pt x="9144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381000" y="1219200"/>
            <a:ext cx="6115050" cy="1581150"/>
          </a:xfrm>
          <a:custGeom>
            <a:avLst/>
            <a:gdLst/>
            <a:ahLst/>
            <a:cxnLst/>
            <a:rect l="l" t="t" r="r" b="b"/>
            <a:pathLst>
              <a:path w="6115050" h="1581150">
                <a:moveTo>
                  <a:pt x="152407" y="0"/>
                </a:moveTo>
                <a:lnTo>
                  <a:pt x="5962643" y="0"/>
                </a:lnTo>
                <a:cubicBezTo>
                  <a:pt x="6046815" y="0"/>
                  <a:pt x="6115050" y="68235"/>
                  <a:pt x="6115050" y="152407"/>
                </a:cubicBezTo>
                <a:lnTo>
                  <a:pt x="6115050" y="1428743"/>
                </a:lnTo>
                <a:cubicBezTo>
                  <a:pt x="6115050" y="1512915"/>
                  <a:pt x="6046815" y="1581150"/>
                  <a:pt x="5962643" y="1581150"/>
                </a:cubicBezTo>
                <a:lnTo>
                  <a:pt x="152407" y="1581150"/>
                </a:lnTo>
                <a:cubicBezTo>
                  <a:pt x="68235" y="1581150"/>
                  <a:pt x="0" y="1512915"/>
                  <a:pt x="0" y="1428743"/>
                </a:cubicBezTo>
                <a:lnTo>
                  <a:pt x="0" y="152407"/>
                </a:lnTo>
                <a:cubicBezTo>
                  <a:pt x="0" y="68291"/>
                  <a:pt x="68291" y="0"/>
                  <a:pt x="15240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609600" y="14478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762000" y="1600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07603" y="38889"/>
                </a:moveTo>
                <a:lnTo>
                  <a:pt x="114300" y="48131"/>
                </a:lnTo>
                <a:lnTo>
                  <a:pt x="120997" y="38889"/>
                </a:lnTo>
                <a:cubicBezTo>
                  <a:pt x="132159" y="23440"/>
                  <a:pt x="150108" y="14288"/>
                  <a:pt x="169173" y="14288"/>
                </a:cubicBezTo>
                <a:cubicBezTo>
                  <a:pt x="201990" y="14288"/>
                  <a:pt x="228600" y="40898"/>
                  <a:pt x="228600" y="73715"/>
                </a:cubicBezTo>
                <a:lnTo>
                  <a:pt x="228600" y="74875"/>
                </a:lnTo>
                <a:cubicBezTo>
                  <a:pt x="228600" y="124971"/>
                  <a:pt x="166137" y="183148"/>
                  <a:pt x="133543" y="208017"/>
                </a:cubicBezTo>
                <a:cubicBezTo>
                  <a:pt x="128007" y="212214"/>
                  <a:pt x="121221" y="214313"/>
                  <a:pt x="114300" y="214313"/>
                </a:cubicBezTo>
                <a:cubicBezTo>
                  <a:pt x="107379" y="214313"/>
                  <a:pt x="100548" y="212259"/>
                  <a:pt x="95057" y="208017"/>
                </a:cubicBezTo>
                <a:cubicBezTo>
                  <a:pt x="62463" y="183148"/>
                  <a:pt x="0" y="124971"/>
                  <a:pt x="0" y="74875"/>
                </a:cubicBezTo>
                <a:lnTo>
                  <a:pt x="0" y="73715"/>
                </a:lnTo>
                <a:cubicBezTo>
                  <a:pt x="0" y="40898"/>
                  <a:pt x="26610" y="14288"/>
                  <a:pt x="59427" y="14288"/>
                </a:cubicBezTo>
                <a:cubicBezTo>
                  <a:pt x="78492" y="14288"/>
                  <a:pt x="96441" y="23440"/>
                  <a:pt x="107603" y="3888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295400" y="1447800"/>
            <a:ext cx="50673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Definición según la OMS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295400" y="1828800"/>
            <a:ext cx="5048250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"La capacidad de las personas, las familias y las comunidades para promover y mantener la salud, prevenir enfermedades y afrontarlas con o sin apoyo médico."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381000" y="2990850"/>
            <a:ext cx="6115050" cy="1581150"/>
          </a:xfrm>
          <a:custGeom>
            <a:avLst/>
            <a:gdLst/>
            <a:ahLst/>
            <a:cxnLst/>
            <a:rect l="l" t="t" r="r" b="b"/>
            <a:pathLst>
              <a:path w="6115050" h="1581150">
                <a:moveTo>
                  <a:pt x="152407" y="0"/>
                </a:moveTo>
                <a:lnTo>
                  <a:pt x="5962643" y="0"/>
                </a:lnTo>
                <a:cubicBezTo>
                  <a:pt x="6046815" y="0"/>
                  <a:pt x="6115050" y="68235"/>
                  <a:pt x="6115050" y="152407"/>
                </a:cubicBezTo>
                <a:lnTo>
                  <a:pt x="6115050" y="1428743"/>
                </a:lnTo>
                <a:cubicBezTo>
                  <a:pt x="6115050" y="1512915"/>
                  <a:pt x="6046815" y="1581150"/>
                  <a:pt x="5962643" y="1581150"/>
                </a:cubicBezTo>
                <a:lnTo>
                  <a:pt x="152407" y="1581150"/>
                </a:lnTo>
                <a:cubicBezTo>
                  <a:pt x="68235" y="1581150"/>
                  <a:pt x="0" y="1512915"/>
                  <a:pt x="0" y="1428743"/>
                </a:cubicBezTo>
                <a:lnTo>
                  <a:pt x="0" y="152407"/>
                </a:lnTo>
                <a:cubicBezTo>
                  <a:pt x="0" y="68291"/>
                  <a:pt x="68291" y="0"/>
                  <a:pt x="15240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09600" y="321945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1" name="Shape 9"/>
          <p:cNvSpPr/>
          <p:nvPr/>
        </p:nvSpPr>
        <p:spPr>
          <a:xfrm>
            <a:off x="733425" y="3371850"/>
            <a:ext cx="285750" cy="228600"/>
          </a:xfrm>
          <a:custGeom>
            <a:avLst/>
            <a:gdLst/>
            <a:ahLst/>
            <a:cxnLst/>
            <a:rect l="l" t="t" r="r" b="b"/>
            <a:pathLst>
              <a:path w="285750" h="228600">
                <a:moveTo>
                  <a:pt x="60722" y="57150"/>
                </a:moveTo>
                <a:cubicBezTo>
                  <a:pt x="60722" y="27579"/>
                  <a:pt x="84729" y="3572"/>
                  <a:pt x="114300" y="3572"/>
                </a:cubicBezTo>
                <a:cubicBezTo>
                  <a:pt x="143871" y="3572"/>
                  <a:pt x="167878" y="27579"/>
                  <a:pt x="167878" y="57150"/>
                </a:cubicBezTo>
                <a:cubicBezTo>
                  <a:pt x="167878" y="86721"/>
                  <a:pt x="143871" y="110728"/>
                  <a:pt x="114300" y="110728"/>
                </a:cubicBezTo>
                <a:cubicBezTo>
                  <a:pt x="84729" y="110728"/>
                  <a:pt x="60722" y="86721"/>
                  <a:pt x="60722" y="57150"/>
                </a:cubicBezTo>
                <a:close/>
                <a:moveTo>
                  <a:pt x="21431" y="215339"/>
                </a:moveTo>
                <a:cubicBezTo>
                  <a:pt x="21431" y="171361"/>
                  <a:pt x="57061" y="135731"/>
                  <a:pt x="101039" y="135731"/>
                </a:cubicBezTo>
                <a:lnTo>
                  <a:pt x="127561" y="135731"/>
                </a:lnTo>
                <a:cubicBezTo>
                  <a:pt x="171539" y="135731"/>
                  <a:pt x="207169" y="171361"/>
                  <a:pt x="207169" y="215339"/>
                </a:cubicBezTo>
                <a:cubicBezTo>
                  <a:pt x="207169" y="222662"/>
                  <a:pt x="201231" y="228600"/>
                  <a:pt x="193908" y="228600"/>
                </a:cubicBezTo>
                <a:lnTo>
                  <a:pt x="34692" y="228600"/>
                </a:lnTo>
                <a:cubicBezTo>
                  <a:pt x="27369" y="228600"/>
                  <a:pt x="21431" y="222662"/>
                  <a:pt x="21431" y="215339"/>
                </a:cubicBezTo>
                <a:close/>
                <a:moveTo>
                  <a:pt x="273427" y="59248"/>
                </a:moveTo>
                <a:lnTo>
                  <a:pt x="237708" y="116398"/>
                </a:lnTo>
                <a:cubicBezTo>
                  <a:pt x="235833" y="119390"/>
                  <a:pt x="232618" y="121265"/>
                  <a:pt x="229091" y="121444"/>
                </a:cubicBezTo>
                <a:cubicBezTo>
                  <a:pt x="225564" y="121622"/>
                  <a:pt x="222171" y="120015"/>
                  <a:pt x="220072" y="117157"/>
                </a:cubicBezTo>
                <a:lnTo>
                  <a:pt x="198641" y="88582"/>
                </a:lnTo>
                <a:cubicBezTo>
                  <a:pt x="195069" y="83850"/>
                  <a:pt x="196051" y="77152"/>
                  <a:pt x="200784" y="73581"/>
                </a:cubicBezTo>
                <a:cubicBezTo>
                  <a:pt x="205517" y="70009"/>
                  <a:pt x="212214" y="70991"/>
                  <a:pt x="215786" y="75724"/>
                </a:cubicBezTo>
                <a:lnTo>
                  <a:pt x="227841" y="91797"/>
                </a:lnTo>
                <a:lnTo>
                  <a:pt x="255255" y="47908"/>
                </a:lnTo>
                <a:cubicBezTo>
                  <a:pt x="258381" y="42907"/>
                  <a:pt x="264988" y="41344"/>
                  <a:pt x="270034" y="44514"/>
                </a:cubicBezTo>
                <a:cubicBezTo>
                  <a:pt x="275079" y="47685"/>
                  <a:pt x="276597" y="54248"/>
                  <a:pt x="273427" y="5929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295400" y="3219450"/>
            <a:ext cx="50673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Definición según ACEMI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295400" y="3600450"/>
            <a:ext cx="5048250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"La responsabilidad de cada persona sobre sí misma, que impacta directamente en la salud y en la calidad de vida, más allá de suplir necesidades básicas como alimentarse o dormir."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400050" y="4762500"/>
            <a:ext cx="6096000" cy="1295400"/>
          </a:xfrm>
          <a:custGeom>
            <a:avLst/>
            <a:gdLst/>
            <a:ahLst/>
            <a:cxnLst/>
            <a:rect l="l" t="t" r="r" b="b"/>
            <a:pathLst>
              <a:path w="6096000" h="1295400">
                <a:moveTo>
                  <a:pt x="38100" y="0"/>
                </a:moveTo>
                <a:lnTo>
                  <a:pt x="5943596" y="0"/>
                </a:lnTo>
                <a:cubicBezTo>
                  <a:pt x="6027766" y="0"/>
                  <a:pt x="6096000" y="68234"/>
                  <a:pt x="6096000" y="152404"/>
                </a:cubicBezTo>
                <a:lnTo>
                  <a:pt x="6096000" y="1142996"/>
                </a:lnTo>
                <a:cubicBezTo>
                  <a:pt x="6096000" y="1227166"/>
                  <a:pt x="6027766" y="1295400"/>
                  <a:pt x="5943596" y="1295400"/>
                </a:cubicBezTo>
                <a:lnTo>
                  <a:pt x="38100" y="1295400"/>
                </a:lnTo>
                <a:cubicBezTo>
                  <a:pt x="17072" y="1295400"/>
                  <a:pt x="0" y="1278328"/>
                  <a:pt x="0" y="1257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5" name="Shape 13"/>
          <p:cNvSpPr/>
          <p:nvPr/>
        </p:nvSpPr>
        <p:spPr>
          <a:xfrm>
            <a:off x="400050" y="4762500"/>
            <a:ext cx="38100" cy="1295400"/>
          </a:xfrm>
          <a:custGeom>
            <a:avLst/>
            <a:gdLst/>
            <a:ahLst/>
            <a:cxnLst/>
            <a:rect l="l" t="t" r="r" b="b"/>
            <a:pathLst>
              <a:path w="38100" h="1295400">
                <a:moveTo>
                  <a:pt x="38100" y="0"/>
                </a:moveTo>
                <a:lnTo>
                  <a:pt x="38100" y="0"/>
                </a:lnTo>
                <a:lnTo>
                  <a:pt x="38100" y="1295400"/>
                </a:lnTo>
                <a:lnTo>
                  <a:pt x="38100" y="1295400"/>
                </a:lnTo>
                <a:cubicBezTo>
                  <a:pt x="17072" y="1295400"/>
                  <a:pt x="0" y="1278328"/>
                  <a:pt x="0" y="1257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6" name="Text 14"/>
          <p:cNvSpPr/>
          <p:nvPr/>
        </p:nvSpPr>
        <p:spPr>
          <a:xfrm>
            <a:off x="647700" y="4991100"/>
            <a:ext cx="5705475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autocuidado no depende de la edad ni de los roles que cumples en la vida.</a:t>
            </a:r>
            <a:pPr>
              <a:lnSpc>
                <a:spcPct val="140000"/>
              </a:lnSpc>
            </a:pPr>
            <a:r>
              <a:rPr lang="en-US" sz="13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Dedicar tiempo para ti mismo y hacerlo una prioridad permite vivir con mayor plenitud y felicidad.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804720" y="1219200"/>
            <a:ext cx="5010150" cy="3429000"/>
          </a:xfrm>
          <a:custGeom>
            <a:avLst/>
            <a:gdLst/>
            <a:ahLst/>
            <a:cxnLst/>
            <a:rect l="l" t="t" r="r" b="b"/>
            <a:pathLst>
              <a:path w="5010150" h="3429000">
                <a:moveTo>
                  <a:pt x="152385" y="0"/>
                </a:moveTo>
                <a:lnTo>
                  <a:pt x="4857765" y="0"/>
                </a:lnTo>
                <a:cubicBezTo>
                  <a:pt x="4941925" y="0"/>
                  <a:pt x="5010150" y="68225"/>
                  <a:pt x="5010150" y="152385"/>
                </a:cubicBezTo>
                <a:lnTo>
                  <a:pt x="5010150" y="3276615"/>
                </a:lnTo>
                <a:cubicBezTo>
                  <a:pt x="5010150" y="3360775"/>
                  <a:pt x="4941925" y="3429000"/>
                  <a:pt x="4857765" y="3429000"/>
                </a:cubicBezTo>
                <a:lnTo>
                  <a:pt x="152385" y="3429000"/>
                </a:lnTo>
                <a:cubicBezTo>
                  <a:pt x="68225" y="3429000"/>
                  <a:pt x="0" y="3360775"/>
                  <a:pt x="0" y="3276615"/>
                </a:cubicBezTo>
                <a:lnTo>
                  <a:pt x="0" y="152385"/>
                </a:lnTo>
                <a:cubicBezTo>
                  <a:pt x="0" y="68281"/>
                  <a:pt x="68281" y="0"/>
                  <a:pt x="152385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18" name="Shape 16"/>
          <p:cNvSpPr/>
          <p:nvPr/>
        </p:nvSpPr>
        <p:spPr>
          <a:xfrm>
            <a:off x="7071420" y="1457325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29760" y="2902"/>
                </a:moveTo>
                <a:cubicBezTo>
                  <a:pt x="138075" y="-949"/>
                  <a:pt x="147675" y="-949"/>
                  <a:pt x="155990" y="2902"/>
                </a:cubicBezTo>
                <a:lnTo>
                  <a:pt x="277992" y="59271"/>
                </a:lnTo>
                <a:cubicBezTo>
                  <a:pt x="282736" y="61447"/>
                  <a:pt x="285750" y="66191"/>
                  <a:pt x="285750" y="71438"/>
                </a:cubicBezTo>
                <a:cubicBezTo>
                  <a:pt x="285750" y="76684"/>
                  <a:pt x="282736" y="81428"/>
                  <a:pt x="277992" y="83604"/>
                </a:cubicBezTo>
                <a:lnTo>
                  <a:pt x="155990" y="139973"/>
                </a:lnTo>
                <a:cubicBezTo>
                  <a:pt x="147675" y="143824"/>
                  <a:pt x="138075" y="143824"/>
                  <a:pt x="129760" y="139973"/>
                </a:cubicBezTo>
                <a:lnTo>
                  <a:pt x="7758" y="83604"/>
                </a:lnTo>
                <a:cubicBezTo>
                  <a:pt x="3014" y="81372"/>
                  <a:pt x="0" y="76628"/>
                  <a:pt x="0" y="71438"/>
                </a:cubicBezTo>
                <a:cubicBezTo>
                  <a:pt x="0" y="66247"/>
                  <a:pt x="3014" y="61447"/>
                  <a:pt x="7758" y="59271"/>
                </a:cubicBezTo>
                <a:lnTo>
                  <a:pt x="129760" y="2902"/>
                </a:lnTo>
                <a:close/>
                <a:moveTo>
                  <a:pt x="26845" y="121890"/>
                </a:moveTo>
                <a:lnTo>
                  <a:pt x="118542" y="164250"/>
                </a:lnTo>
                <a:cubicBezTo>
                  <a:pt x="134001" y="171394"/>
                  <a:pt x="151805" y="171394"/>
                  <a:pt x="167264" y="164250"/>
                </a:cubicBezTo>
                <a:lnTo>
                  <a:pt x="258961" y="121890"/>
                </a:lnTo>
                <a:lnTo>
                  <a:pt x="277992" y="130708"/>
                </a:lnTo>
                <a:cubicBezTo>
                  <a:pt x="282736" y="132885"/>
                  <a:pt x="285750" y="137629"/>
                  <a:pt x="285750" y="142875"/>
                </a:cubicBezTo>
                <a:cubicBezTo>
                  <a:pt x="285750" y="148121"/>
                  <a:pt x="282736" y="152865"/>
                  <a:pt x="277992" y="155042"/>
                </a:cubicBezTo>
                <a:lnTo>
                  <a:pt x="155990" y="211410"/>
                </a:lnTo>
                <a:cubicBezTo>
                  <a:pt x="147675" y="215261"/>
                  <a:pt x="138075" y="215261"/>
                  <a:pt x="129760" y="211410"/>
                </a:cubicBezTo>
                <a:lnTo>
                  <a:pt x="7758" y="155042"/>
                </a:lnTo>
                <a:cubicBezTo>
                  <a:pt x="3014" y="152809"/>
                  <a:pt x="0" y="148065"/>
                  <a:pt x="0" y="142875"/>
                </a:cubicBezTo>
                <a:cubicBezTo>
                  <a:pt x="0" y="137685"/>
                  <a:pt x="3014" y="132885"/>
                  <a:pt x="7758" y="130708"/>
                </a:cubicBezTo>
                <a:lnTo>
                  <a:pt x="26789" y="121890"/>
                </a:lnTo>
                <a:close/>
                <a:moveTo>
                  <a:pt x="7758" y="202146"/>
                </a:moveTo>
                <a:lnTo>
                  <a:pt x="26789" y="193328"/>
                </a:lnTo>
                <a:lnTo>
                  <a:pt x="118486" y="235688"/>
                </a:lnTo>
                <a:cubicBezTo>
                  <a:pt x="133945" y="242832"/>
                  <a:pt x="151749" y="242832"/>
                  <a:pt x="167208" y="235688"/>
                </a:cubicBezTo>
                <a:lnTo>
                  <a:pt x="258905" y="193328"/>
                </a:lnTo>
                <a:lnTo>
                  <a:pt x="277937" y="202146"/>
                </a:lnTo>
                <a:cubicBezTo>
                  <a:pt x="282680" y="204322"/>
                  <a:pt x="285694" y="209066"/>
                  <a:pt x="285694" y="214313"/>
                </a:cubicBezTo>
                <a:cubicBezTo>
                  <a:pt x="285694" y="219559"/>
                  <a:pt x="282680" y="224303"/>
                  <a:pt x="277937" y="226479"/>
                </a:cubicBezTo>
                <a:lnTo>
                  <a:pt x="155935" y="282848"/>
                </a:lnTo>
                <a:cubicBezTo>
                  <a:pt x="147619" y="286699"/>
                  <a:pt x="138019" y="286699"/>
                  <a:pt x="129704" y="282848"/>
                </a:cubicBezTo>
                <a:lnTo>
                  <a:pt x="7758" y="226479"/>
                </a:lnTo>
                <a:cubicBezTo>
                  <a:pt x="3014" y="224247"/>
                  <a:pt x="0" y="219503"/>
                  <a:pt x="0" y="214313"/>
                </a:cubicBezTo>
                <a:cubicBezTo>
                  <a:pt x="0" y="209122"/>
                  <a:pt x="3014" y="204322"/>
                  <a:pt x="7758" y="202146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19" name="Text 17"/>
          <p:cNvSpPr/>
          <p:nvPr/>
        </p:nvSpPr>
        <p:spPr>
          <a:xfrm>
            <a:off x="7395270" y="1447800"/>
            <a:ext cx="4305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Autocuidado Abarca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7033320" y="2019300"/>
            <a:ext cx="114300" cy="114300"/>
          </a:xfrm>
          <a:custGeom>
            <a:avLst/>
            <a:gdLst/>
            <a:ahLst/>
            <a:cxnLst/>
            <a:rect l="l" t="t" r="r" b="b"/>
            <a:pathLst>
              <a:path w="114300" h="114300">
                <a:moveTo>
                  <a:pt x="57150" y="0"/>
                </a:moveTo>
                <a:lnTo>
                  <a:pt x="57150" y="0"/>
                </a:lnTo>
                <a:cubicBezTo>
                  <a:pt x="88692" y="0"/>
                  <a:pt x="114300" y="25608"/>
                  <a:pt x="114300" y="57150"/>
                </a:cubicBezTo>
                <a:lnTo>
                  <a:pt x="114300" y="57150"/>
                </a:lnTo>
                <a:cubicBezTo>
                  <a:pt x="114300" y="88692"/>
                  <a:pt x="88692" y="114300"/>
                  <a:pt x="57150" y="114300"/>
                </a:cubicBezTo>
                <a:lnTo>
                  <a:pt x="57150" y="114300"/>
                </a:lnTo>
                <a:cubicBezTo>
                  <a:pt x="25608" y="114300"/>
                  <a:pt x="0" y="88692"/>
                  <a:pt x="0" y="57150"/>
                </a:cubicBezTo>
                <a:lnTo>
                  <a:pt x="0" y="57150"/>
                </a:lnTo>
                <a:cubicBezTo>
                  <a:pt x="0" y="25608"/>
                  <a:pt x="25608" y="0"/>
                  <a:pt x="571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1" name="Text 19"/>
          <p:cNvSpPr/>
          <p:nvPr/>
        </p:nvSpPr>
        <p:spPr>
          <a:xfrm>
            <a:off x="7261920" y="1943100"/>
            <a:ext cx="31718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Hábitos básicos de higiene y alimentación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7033320" y="2438400"/>
            <a:ext cx="114300" cy="114300"/>
          </a:xfrm>
          <a:custGeom>
            <a:avLst/>
            <a:gdLst/>
            <a:ahLst/>
            <a:cxnLst/>
            <a:rect l="l" t="t" r="r" b="b"/>
            <a:pathLst>
              <a:path w="114300" h="114300">
                <a:moveTo>
                  <a:pt x="57150" y="0"/>
                </a:moveTo>
                <a:lnTo>
                  <a:pt x="57150" y="0"/>
                </a:lnTo>
                <a:cubicBezTo>
                  <a:pt x="88692" y="0"/>
                  <a:pt x="114300" y="25608"/>
                  <a:pt x="114300" y="57150"/>
                </a:cubicBezTo>
                <a:lnTo>
                  <a:pt x="114300" y="57150"/>
                </a:lnTo>
                <a:cubicBezTo>
                  <a:pt x="114300" y="88692"/>
                  <a:pt x="88692" y="114300"/>
                  <a:pt x="57150" y="114300"/>
                </a:cubicBezTo>
                <a:lnTo>
                  <a:pt x="57150" y="114300"/>
                </a:lnTo>
                <a:cubicBezTo>
                  <a:pt x="25608" y="114300"/>
                  <a:pt x="0" y="88692"/>
                  <a:pt x="0" y="57150"/>
                </a:cubicBezTo>
                <a:lnTo>
                  <a:pt x="0" y="57150"/>
                </a:lnTo>
                <a:cubicBezTo>
                  <a:pt x="0" y="25608"/>
                  <a:pt x="25608" y="0"/>
                  <a:pt x="571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3" name="Text 21"/>
          <p:cNvSpPr/>
          <p:nvPr/>
        </p:nvSpPr>
        <p:spPr>
          <a:xfrm>
            <a:off x="7261920" y="2362200"/>
            <a:ext cx="36004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Rutinas personales que fortalecen la salud física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7033320" y="2857500"/>
            <a:ext cx="114300" cy="114300"/>
          </a:xfrm>
          <a:custGeom>
            <a:avLst/>
            <a:gdLst/>
            <a:ahLst/>
            <a:cxnLst/>
            <a:rect l="l" t="t" r="r" b="b"/>
            <a:pathLst>
              <a:path w="114300" h="114300">
                <a:moveTo>
                  <a:pt x="57150" y="0"/>
                </a:moveTo>
                <a:lnTo>
                  <a:pt x="57150" y="0"/>
                </a:lnTo>
                <a:cubicBezTo>
                  <a:pt x="88692" y="0"/>
                  <a:pt x="114300" y="25608"/>
                  <a:pt x="114300" y="57150"/>
                </a:cubicBezTo>
                <a:lnTo>
                  <a:pt x="114300" y="57150"/>
                </a:lnTo>
                <a:cubicBezTo>
                  <a:pt x="114300" y="88692"/>
                  <a:pt x="88692" y="114300"/>
                  <a:pt x="57150" y="114300"/>
                </a:cubicBezTo>
                <a:lnTo>
                  <a:pt x="57150" y="114300"/>
                </a:lnTo>
                <a:cubicBezTo>
                  <a:pt x="25608" y="114300"/>
                  <a:pt x="0" y="88692"/>
                  <a:pt x="0" y="57150"/>
                </a:cubicBezTo>
                <a:lnTo>
                  <a:pt x="0" y="57150"/>
                </a:lnTo>
                <a:cubicBezTo>
                  <a:pt x="0" y="25608"/>
                  <a:pt x="25608" y="0"/>
                  <a:pt x="571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5" name="Text 23"/>
          <p:cNvSpPr/>
          <p:nvPr/>
        </p:nvSpPr>
        <p:spPr>
          <a:xfrm>
            <a:off x="7261920" y="2781300"/>
            <a:ext cx="3048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Prácticas que nutren el bienestar mental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7033320" y="3276600"/>
            <a:ext cx="114300" cy="114300"/>
          </a:xfrm>
          <a:custGeom>
            <a:avLst/>
            <a:gdLst/>
            <a:ahLst/>
            <a:cxnLst/>
            <a:rect l="l" t="t" r="r" b="b"/>
            <a:pathLst>
              <a:path w="114300" h="114300">
                <a:moveTo>
                  <a:pt x="57150" y="0"/>
                </a:moveTo>
                <a:lnTo>
                  <a:pt x="57150" y="0"/>
                </a:lnTo>
                <a:cubicBezTo>
                  <a:pt x="88692" y="0"/>
                  <a:pt x="114300" y="25608"/>
                  <a:pt x="114300" y="57150"/>
                </a:cubicBezTo>
                <a:lnTo>
                  <a:pt x="114300" y="57150"/>
                </a:lnTo>
                <a:cubicBezTo>
                  <a:pt x="114300" y="88692"/>
                  <a:pt x="88692" y="114300"/>
                  <a:pt x="57150" y="114300"/>
                </a:cubicBezTo>
                <a:lnTo>
                  <a:pt x="57150" y="114300"/>
                </a:lnTo>
                <a:cubicBezTo>
                  <a:pt x="25608" y="114300"/>
                  <a:pt x="0" y="88692"/>
                  <a:pt x="0" y="57150"/>
                </a:cubicBezTo>
                <a:lnTo>
                  <a:pt x="0" y="57150"/>
                </a:lnTo>
                <a:cubicBezTo>
                  <a:pt x="0" y="25608"/>
                  <a:pt x="25608" y="0"/>
                  <a:pt x="571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7" name="Text 25"/>
          <p:cNvSpPr/>
          <p:nvPr/>
        </p:nvSpPr>
        <p:spPr>
          <a:xfrm>
            <a:off x="7261920" y="3200400"/>
            <a:ext cx="31432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Actividades que equilibran las emociones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7033320" y="3695700"/>
            <a:ext cx="114300" cy="114300"/>
          </a:xfrm>
          <a:custGeom>
            <a:avLst/>
            <a:gdLst/>
            <a:ahLst/>
            <a:cxnLst/>
            <a:rect l="l" t="t" r="r" b="b"/>
            <a:pathLst>
              <a:path w="114300" h="114300">
                <a:moveTo>
                  <a:pt x="57150" y="0"/>
                </a:moveTo>
                <a:lnTo>
                  <a:pt x="57150" y="0"/>
                </a:lnTo>
                <a:cubicBezTo>
                  <a:pt x="88692" y="0"/>
                  <a:pt x="114300" y="25608"/>
                  <a:pt x="114300" y="57150"/>
                </a:cubicBezTo>
                <a:lnTo>
                  <a:pt x="114300" y="57150"/>
                </a:lnTo>
                <a:cubicBezTo>
                  <a:pt x="114300" y="88692"/>
                  <a:pt x="88692" y="114300"/>
                  <a:pt x="57150" y="114300"/>
                </a:cubicBezTo>
                <a:lnTo>
                  <a:pt x="57150" y="114300"/>
                </a:lnTo>
                <a:cubicBezTo>
                  <a:pt x="25608" y="114300"/>
                  <a:pt x="0" y="88692"/>
                  <a:pt x="0" y="57150"/>
                </a:cubicBezTo>
                <a:lnTo>
                  <a:pt x="0" y="57150"/>
                </a:lnTo>
                <a:cubicBezTo>
                  <a:pt x="0" y="25608"/>
                  <a:pt x="25608" y="0"/>
                  <a:pt x="571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9" name="Text 27"/>
          <p:cNvSpPr/>
          <p:nvPr/>
        </p:nvSpPr>
        <p:spPr>
          <a:xfrm>
            <a:off x="7261920" y="3619500"/>
            <a:ext cx="29146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Conexiones que enriquecen el espíritu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814245" y="4848225"/>
            <a:ext cx="4991100" cy="1619250"/>
          </a:xfrm>
          <a:custGeom>
            <a:avLst/>
            <a:gdLst/>
            <a:ahLst/>
            <a:cxnLst/>
            <a:rect l="l" t="t" r="r" b="b"/>
            <a:pathLst>
              <a:path w="4991100" h="1619250">
                <a:moveTo>
                  <a:pt x="152404" y="0"/>
                </a:moveTo>
                <a:lnTo>
                  <a:pt x="4838696" y="0"/>
                </a:lnTo>
                <a:cubicBezTo>
                  <a:pt x="4922866" y="0"/>
                  <a:pt x="4991100" y="68234"/>
                  <a:pt x="4991100" y="152404"/>
                </a:cubicBezTo>
                <a:lnTo>
                  <a:pt x="4991100" y="1466846"/>
                </a:lnTo>
                <a:cubicBezTo>
                  <a:pt x="4991100" y="1551016"/>
                  <a:pt x="4922866" y="1619250"/>
                  <a:pt x="4838696" y="1619250"/>
                </a:cubicBezTo>
                <a:lnTo>
                  <a:pt x="152404" y="1619250"/>
                </a:lnTo>
                <a:cubicBezTo>
                  <a:pt x="68234" y="1619250"/>
                  <a:pt x="0" y="1551016"/>
                  <a:pt x="0" y="146684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E9C46A">
              <a:alpha val="20000"/>
            </a:srgbClr>
          </a:solidFill>
          <a:ln w="25400">
            <a:solidFill>
              <a:srgbClr val="E9C46A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7126188" y="5086350"/>
            <a:ext cx="214313" cy="285750"/>
          </a:xfrm>
          <a:custGeom>
            <a:avLst/>
            <a:gdLst/>
            <a:ahLst/>
            <a:cxnLst/>
            <a:rect l="l" t="t" r="r" b="b"/>
            <a:pathLst>
              <a:path w="214313" h="285750">
                <a:moveTo>
                  <a:pt x="163469" y="214313"/>
                </a:moveTo>
                <a:cubicBezTo>
                  <a:pt x="167543" y="201867"/>
                  <a:pt x="175692" y="190593"/>
                  <a:pt x="184900" y="180882"/>
                </a:cubicBezTo>
                <a:cubicBezTo>
                  <a:pt x="203150" y="161683"/>
                  <a:pt x="214312" y="135731"/>
                  <a:pt x="214312" y="107156"/>
                </a:cubicBezTo>
                <a:cubicBezTo>
                  <a:pt x="214312" y="47997"/>
                  <a:pt x="166315" y="0"/>
                  <a:pt x="107156" y="0"/>
                </a:cubicBezTo>
                <a:cubicBezTo>
                  <a:pt x="47997" y="0"/>
                  <a:pt x="0" y="47997"/>
                  <a:pt x="0" y="107156"/>
                </a:cubicBezTo>
                <a:cubicBezTo>
                  <a:pt x="0" y="135731"/>
                  <a:pt x="11162" y="161683"/>
                  <a:pt x="29412" y="180882"/>
                </a:cubicBezTo>
                <a:cubicBezTo>
                  <a:pt x="38621" y="190593"/>
                  <a:pt x="46825" y="201867"/>
                  <a:pt x="50843" y="214313"/>
                </a:cubicBezTo>
                <a:lnTo>
                  <a:pt x="163413" y="214313"/>
                </a:lnTo>
                <a:close/>
                <a:moveTo>
                  <a:pt x="160734" y="241102"/>
                </a:moveTo>
                <a:lnTo>
                  <a:pt x="53578" y="241102"/>
                </a:lnTo>
                <a:lnTo>
                  <a:pt x="53578" y="250031"/>
                </a:lnTo>
                <a:cubicBezTo>
                  <a:pt x="53578" y="274700"/>
                  <a:pt x="73558" y="294680"/>
                  <a:pt x="98227" y="294680"/>
                </a:cubicBezTo>
                <a:lnTo>
                  <a:pt x="116086" y="294680"/>
                </a:lnTo>
                <a:cubicBezTo>
                  <a:pt x="140754" y="294680"/>
                  <a:pt x="160734" y="274700"/>
                  <a:pt x="160734" y="250031"/>
                </a:cubicBezTo>
                <a:lnTo>
                  <a:pt x="160734" y="241102"/>
                </a:lnTo>
                <a:close/>
                <a:moveTo>
                  <a:pt x="102691" y="62508"/>
                </a:moveTo>
                <a:cubicBezTo>
                  <a:pt x="80479" y="62508"/>
                  <a:pt x="62508" y="80479"/>
                  <a:pt x="62508" y="102691"/>
                </a:cubicBezTo>
                <a:cubicBezTo>
                  <a:pt x="62508" y="110114"/>
                  <a:pt x="56536" y="116086"/>
                  <a:pt x="49113" y="116086"/>
                </a:cubicBezTo>
                <a:cubicBezTo>
                  <a:pt x="41690" y="116086"/>
                  <a:pt x="35719" y="110114"/>
                  <a:pt x="35719" y="102691"/>
                </a:cubicBezTo>
                <a:cubicBezTo>
                  <a:pt x="35719" y="65689"/>
                  <a:pt x="65689" y="35719"/>
                  <a:pt x="102691" y="35719"/>
                </a:cubicBezTo>
                <a:cubicBezTo>
                  <a:pt x="110114" y="35719"/>
                  <a:pt x="116086" y="41690"/>
                  <a:pt x="116086" y="49113"/>
                </a:cubicBezTo>
                <a:cubicBezTo>
                  <a:pt x="116086" y="56536"/>
                  <a:pt x="110114" y="62508"/>
                  <a:pt x="102691" y="62508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32" name="Text 30"/>
          <p:cNvSpPr/>
          <p:nvPr/>
        </p:nvSpPr>
        <p:spPr>
          <a:xfrm>
            <a:off x="7523857" y="5095875"/>
            <a:ext cx="8763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Recuerda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7052370" y="5486400"/>
            <a:ext cx="4591050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autocuidado es una práctica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continua</a:t>
            </a:r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, no una acción única. Implica elegir regularmente actividades que te ayuden a cuidar tu bienestar mental, físico y emocional.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50849" y="350849"/>
            <a:ext cx="11700812" cy="4210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315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La Importancia del Autocuidado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50849" y="877122"/>
            <a:ext cx="842037" cy="35085"/>
          </a:xfrm>
          <a:custGeom>
            <a:avLst/>
            <a:gdLst/>
            <a:ahLst/>
            <a:cxnLst/>
            <a:rect l="l" t="t" r="r" b="b"/>
            <a:pathLst>
              <a:path w="842037" h="35085">
                <a:moveTo>
                  <a:pt x="0" y="0"/>
                </a:moveTo>
                <a:lnTo>
                  <a:pt x="842037" y="0"/>
                </a:lnTo>
                <a:lnTo>
                  <a:pt x="842037" y="35085"/>
                </a:lnTo>
                <a:lnTo>
                  <a:pt x="0" y="35085"/>
                </a:lnTo>
                <a:lnTo>
                  <a:pt x="0" y="0"/>
                </a:ln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4" name="Shape 2"/>
          <p:cNvSpPr/>
          <p:nvPr/>
        </p:nvSpPr>
        <p:spPr>
          <a:xfrm>
            <a:off x="350849" y="1087632"/>
            <a:ext cx="3710227" cy="2710308"/>
          </a:xfrm>
          <a:custGeom>
            <a:avLst/>
            <a:gdLst/>
            <a:ahLst/>
            <a:cxnLst/>
            <a:rect l="l" t="t" r="r" b="b"/>
            <a:pathLst>
              <a:path w="3710227" h="2710308">
                <a:moveTo>
                  <a:pt x="140340" y="0"/>
                </a:moveTo>
                <a:lnTo>
                  <a:pt x="3569888" y="0"/>
                </a:lnTo>
                <a:cubicBezTo>
                  <a:pt x="3647395" y="0"/>
                  <a:pt x="3710227" y="62832"/>
                  <a:pt x="3710227" y="140340"/>
                </a:cubicBezTo>
                <a:lnTo>
                  <a:pt x="3710227" y="2569968"/>
                </a:lnTo>
                <a:cubicBezTo>
                  <a:pt x="3710227" y="2647476"/>
                  <a:pt x="3647395" y="2710308"/>
                  <a:pt x="3569888" y="2710308"/>
                </a:cubicBezTo>
                <a:lnTo>
                  <a:pt x="140340" y="2710308"/>
                </a:lnTo>
                <a:cubicBezTo>
                  <a:pt x="62832" y="2710308"/>
                  <a:pt x="0" y="2647476"/>
                  <a:pt x="0" y="2569968"/>
                </a:cubicBezTo>
                <a:lnTo>
                  <a:pt x="0" y="140340"/>
                </a:lnTo>
                <a:cubicBezTo>
                  <a:pt x="0" y="62832"/>
                  <a:pt x="62832" y="0"/>
                  <a:pt x="14034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6314" dist="8771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26273" y="1263056"/>
            <a:ext cx="491188" cy="491188"/>
          </a:xfrm>
          <a:custGeom>
            <a:avLst/>
            <a:gdLst/>
            <a:ahLst/>
            <a:cxnLst/>
            <a:rect l="l" t="t" r="r" b="b"/>
            <a:pathLst>
              <a:path w="491188" h="491188">
                <a:moveTo>
                  <a:pt x="245594" y="0"/>
                </a:moveTo>
                <a:lnTo>
                  <a:pt x="245594" y="0"/>
                </a:lnTo>
                <a:cubicBezTo>
                  <a:pt x="381232" y="0"/>
                  <a:pt x="491188" y="109956"/>
                  <a:pt x="491188" y="245594"/>
                </a:cubicBezTo>
                <a:lnTo>
                  <a:pt x="491188" y="245594"/>
                </a:lnTo>
                <a:cubicBezTo>
                  <a:pt x="491188" y="381232"/>
                  <a:pt x="381232" y="491188"/>
                  <a:pt x="245594" y="491188"/>
                </a:cubicBezTo>
                <a:lnTo>
                  <a:pt x="245594" y="491188"/>
                </a:lnTo>
                <a:cubicBezTo>
                  <a:pt x="109956" y="491188"/>
                  <a:pt x="0" y="381232"/>
                  <a:pt x="0" y="245594"/>
                </a:cubicBezTo>
                <a:lnTo>
                  <a:pt x="0" y="245594"/>
                </a:lnTo>
                <a:cubicBezTo>
                  <a:pt x="0" y="109956"/>
                  <a:pt x="109956" y="0"/>
                  <a:pt x="245594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666613" y="1403396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0"/>
                </a:moveTo>
                <a:cubicBezTo>
                  <a:pt x="107146" y="0"/>
                  <a:pt x="109037" y="411"/>
                  <a:pt x="110764" y="1192"/>
                </a:cubicBezTo>
                <a:lnTo>
                  <a:pt x="188225" y="34043"/>
                </a:lnTo>
                <a:cubicBezTo>
                  <a:pt x="197270" y="37867"/>
                  <a:pt x="204013" y="46789"/>
                  <a:pt x="203972" y="57561"/>
                </a:cubicBezTo>
                <a:cubicBezTo>
                  <a:pt x="203766" y="98347"/>
                  <a:pt x="186992" y="172971"/>
                  <a:pt x="116150" y="206891"/>
                </a:cubicBezTo>
                <a:cubicBezTo>
                  <a:pt x="109284" y="210180"/>
                  <a:pt x="101308" y="210180"/>
                  <a:pt x="94441" y="206891"/>
                </a:cubicBezTo>
                <a:cubicBezTo>
                  <a:pt x="23559" y="172971"/>
                  <a:pt x="6825" y="98347"/>
                  <a:pt x="6620" y="57561"/>
                </a:cubicBezTo>
                <a:cubicBezTo>
                  <a:pt x="6578" y="46789"/>
                  <a:pt x="13321" y="37867"/>
                  <a:pt x="22367" y="34043"/>
                </a:cubicBezTo>
                <a:lnTo>
                  <a:pt x="99786" y="1192"/>
                </a:lnTo>
                <a:cubicBezTo>
                  <a:pt x="101513" y="411"/>
                  <a:pt x="103363" y="0"/>
                  <a:pt x="105255" y="0"/>
                </a:cubicBezTo>
                <a:close/>
                <a:moveTo>
                  <a:pt x="105255" y="27465"/>
                </a:moveTo>
                <a:lnTo>
                  <a:pt x="105255" y="182921"/>
                </a:lnTo>
                <a:cubicBezTo>
                  <a:pt x="161994" y="155456"/>
                  <a:pt x="177247" y="94606"/>
                  <a:pt x="177617" y="58178"/>
                </a:cubicBezTo>
                <a:lnTo>
                  <a:pt x="105255" y="27506"/>
                </a:lnTo>
                <a:lnTo>
                  <a:pt x="105255" y="27506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526273" y="1894584"/>
            <a:ext cx="3447091" cy="2455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81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Previene Enfermedades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526273" y="2245433"/>
            <a:ext cx="3429548" cy="7367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0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Reduce riesgos de enfermedades crónicas como diabetes, obesidad e hipertensión. Fortalece el sistema inmunológico y mejora la salud cardiovascular.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26273" y="3126941"/>
            <a:ext cx="3359378" cy="8771"/>
          </a:xfrm>
          <a:custGeom>
            <a:avLst/>
            <a:gdLst/>
            <a:ahLst/>
            <a:cxnLst/>
            <a:rect l="l" t="t" r="r" b="b"/>
            <a:pathLst>
              <a:path w="3359378" h="8771">
                <a:moveTo>
                  <a:pt x="0" y="0"/>
                </a:moveTo>
                <a:lnTo>
                  <a:pt x="3359378" y="0"/>
                </a:lnTo>
                <a:lnTo>
                  <a:pt x="3359378" y="8771"/>
                </a:lnTo>
                <a:lnTo>
                  <a:pt x="0" y="8771"/>
                </a:lnTo>
                <a:lnTo>
                  <a:pt x="0" y="0"/>
                </a:lnTo>
                <a:close/>
              </a:path>
            </a:pathLst>
          </a:custGeom>
          <a:solidFill>
            <a:srgbClr val="A3B18A">
              <a:alpha val="3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526273" y="3271666"/>
            <a:ext cx="3420777" cy="3508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67" b="1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Dato:</a:t>
            </a:r>
            <a:pPr>
              <a:lnSpc>
                <a:spcPct val="120000"/>
              </a:lnSpc>
            </a:pPr>
            <a:r>
              <a:rPr lang="en-US" sz="967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Las personas con rutinas de autocuidado tienen menor incidencia de enfermedades crónicas.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4240064" y="1087632"/>
            <a:ext cx="3710227" cy="2710308"/>
          </a:xfrm>
          <a:custGeom>
            <a:avLst/>
            <a:gdLst/>
            <a:ahLst/>
            <a:cxnLst/>
            <a:rect l="l" t="t" r="r" b="b"/>
            <a:pathLst>
              <a:path w="3710227" h="2710308">
                <a:moveTo>
                  <a:pt x="140340" y="0"/>
                </a:moveTo>
                <a:lnTo>
                  <a:pt x="3569888" y="0"/>
                </a:lnTo>
                <a:cubicBezTo>
                  <a:pt x="3647395" y="0"/>
                  <a:pt x="3710227" y="62832"/>
                  <a:pt x="3710227" y="140340"/>
                </a:cubicBezTo>
                <a:lnTo>
                  <a:pt x="3710227" y="2569968"/>
                </a:lnTo>
                <a:cubicBezTo>
                  <a:pt x="3710227" y="2647476"/>
                  <a:pt x="3647395" y="2710308"/>
                  <a:pt x="3569888" y="2710308"/>
                </a:cubicBezTo>
                <a:lnTo>
                  <a:pt x="140340" y="2710308"/>
                </a:lnTo>
                <a:cubicBezTo>
                  <a:pt x="62832" y="2710308"/>
                  <a:pt x="0" y="2647476"/>
                  <a:pt x="0" y="2569968"/>
                </a:cubicBezTo>
                <a:lnTo>
                  <a:pt x="0" y="140340"/>
                </a:lnTo>
                <a:cubicBezTo>
                  <a:pt x="0" y="62832"/>
                  <a:pt x="62832" y="0"/>
                  <a:pt x="14034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6314" dist="8771" dir="5400000">
              <a:srgbClr val="000000">
                <a:alpha val="10196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415488" y="1263056"/>
            <a:ext cx="491188" cy="491188"/>
          </a:xfrm>
          <a:custGeom>
            <a:avLst/>
            <a:gdLst/>
            <a:ahLst/>
            <a:cxnLst/>
            <a:rect l="l" t="t" r="r" b="b"/>
            <a:pathLst>
              <a:path w="491188" h="491188">
                <a:moveTo>
                  <a:pt x="245594" y="0"/>
                </a:moveTo>
                <a:lnTo>
                  <a:pt x="245594" y="0"/>
                </a:lnTo>
                <a:cubicBezTo>
                  <a:pt x="381232" y="0"/>
                  <a:pt x="491188" y="109956"/>
                  <a:pt x="491188" y="245594"/>
                </a:cubicBezTo>
                <a:lnTo>
                  <a:pt x="491188" y="245594"/>
                </a:lnTo>
                <a:cubicBezTo>
                  <a:pt x="491188" y="381232"/>
                  <a:pt x="381232" y="491188"/>
                  <a:pt x="245594" y="491188"/>
                </a:cubicBezTo>
                <a:lnTo>
                  <a:pt x="245594" y="491188"/>
                </a:lnTo>
                <a:cubicBezTo>
                  <a:pt x="109956" y="491188"/>
                  <a:pt x="0" y="381232"/>
                  <a:pt x="0" y="245594"/>
                </a:cubicBezTo>
                <a:lnTo>
                  <a:pt x="0" y="245594"/>
                </a:lnTo>
                <a:cubicBezTo>
                  <a:pt x="0" y="109956"/>
                  <a:pt x="109956" y="0"/>
                  <a:pt x="245594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3" name="Shape 11"/>
          <p:cNvSpPr/>
          <p:nvPr/>
        </p:nvSpPr>
        <p:spPr>
          <a:xfrm>
            <a:off x="4555828" y="1403396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210509"/>
                </a:moveTo>
                <a:cubicBezTo>
                  <a:pt x="163346" y="210509"/>
                  <a:pt x="210509" y="163346"/>
                  <a:pt x="210509" y="105255"/>
                </a:cubicBezTo>
                <a:cubicBezTo>
                  <a:pt x="210509" y="47163"/>
                  <a:pt x="163346" y="0"/>
                  <a:pt x="105255" y="0"/>
                </a:cubicBezTo>
                <a:cubicBezTo>
                  <a:pt x="47163" y="0"/>
                  <a:pt x="0" y="47163"/>
                  <a:pt x="0" y="105255"/>
                </a:cubicBezTo>
                <a:cubicBezTo>
                  <a:pt x="0" y="163346"/>
                  <a:pt x="47163" y="210509"/>
                  <a:pt x="105255" y="210509"/>
                </a:cubicBezTo>
                <a:close/>
                <a:moveTo>
                  <a:pt x="68004" y="132350"/>
                </a:moveTo>
                <a:cubicBezTo>
                  <a:pt x="76392" y="143862"/>
                  <a:pt x="89960" y="151304"/>
                  <a:pt x="105255" y="151304"/>
                </a:cubicBezTo>
                <a:cubicBezTo>
                  <a:pt x="120549" y="151304"/>
                  <a:pt x="134117" y="143862"/>
                  <a:pt x="142505" y="132350"/>
                </a:cubicBezTo>
                <a:cubicBezTo>
                  <a:pt x="145712" y="127950"/>
                  <a:pt x="151879" y="126963"/>
                  <a:pt x="156279" y="130170"/>
                </a:cubicBezTo>
                <a:cubicBezTo>
                  <a:pt x="160678" y="133377"/>
                  <a:pt x="161665" y="139545"/>
                  <a:pt x="158458" y="143944"/>
                </a:cubicBezTo>
                <a:cubicBezTo>
                  <a:pt x="146493" y="160349"/>
                  <a:pt x="127128" y="171039"/>
                  <a:pt x="105255" y="171039"/>
                </a:cubicBezTo>
                <a:cubicBezTo>
                  <a:pt x="83381" y="171039"/>
                  <a:pt x="64016" y="160349"/>
                  <a:pt x="52052" y="143944"/>
                </a:cubicBezTo>
                <a:cubicBezTo>
                  <a:pt x="48845" y="139545"/>
                  <a:pt x="49832" y="133377"/>
                  <a:pt x="54231" y="130170"/>
                </a:cubicBezTo>
                <a:cubicBezTo>
                  <a:pt x="58630" y="126963"/>
                  <a:pt x="64797" y="127950"/>
                  <a:pt x="68004" y="132350"/>
                </a:cubicBezTo>
                <a:close/>
                <a:moveTo>
                  <a:pt x="59206" y="85519"/>
                </a:moveTo>
                <a:cubicBezTo>
                  <a:pt x="59206" y="78258"/>
                  <a:pt x="65101" y="72363"/>
                  <a:pt x="72363" y="72363"/>
                </a:cubicBezTo>
                <a:cubicBezTo>
                  <a:pt x="79624" y="72363"/>
                  <a:pt x="85519" y="78258"/>
                  <a:pt x="85519" y="85519"/>
                </a:cubicBezTo>
                <a:cubicBezTo>
                  <a:pt x="85519" y="92781"/>
                  <a:pt x="79624" y="98676"/>
                  <a:pt x="72363" y="98676"/>
                </a:cubicBezTo>
                <a:cubicBezTo>
                  <a:pt x="65101" y="98676"/>
                  <a:pt x="59206" y="92781"/>
                  <a:pt x="59206" y="85519"/>
                </a:cubicBezTo>
                <a:close/>
                <a:moveTo>
                  <a:pt x="138147" y="72363"/>
                </a:moveTo>
                <a:cubicBezTo>
                  <a:pt x="145408" y="72363"/>
                  <a:pt x="151304" y="78258"/>
                  <a:pt x="151304" y="85519"/>
                </a:cubicBezTo>
                <a:cubicBezTo>
                  <a:pt x="151304" y="92781"/>
                  <a:pt x="145408" y="98676"/>
                  <a:pt x="138147" y="98676"/>
                </a:cubicBezTo>
                <a:cubicBezTo>
                  <a:pt x="130885" y="98676"/>
                  <a:pt x="124990" y="92781"/>
                  <a:pt x="124990" y="85519"/>
                </a:cubicBezTo>
                <a:cubicBezTo>
                  <a:pt x="124990" y="78258"/>
                  <a:pt x="130885" y="72363"/>
                  <a:pt x="138147" y="7236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12"/>
          <p:cNvSpPr/>
          <p:nvPr/>
        </p:nvSpPr>
        <p:spPr>
          <a:xfrm>
            <a:off x="4415488" y="1894584"/>
            <a:ext cx="3447091" cy="2455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81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Mejora Salud Mental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4415488" y="2245433"/>
            <a:ext cx="3429548" cy="7367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0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Reduce niveles de estrés, ansiedad y depresión. Ayuda a regular emociones y mejora el estado de ánimo general. La práctica regular fortalece la resiliencia.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4415488" y="3126941"/>
            <a:ext cx="3359378" cy="8771"/>
          </a:xfrm>
          <a:custGeom>
            <a:avLst/>
            <a:gdLst/>
            <a:ahLst/>
            <a:cxnLst/>
            <a:rect l="l" t="t" r="r" b="b"/>
            <a:pathLst>
              <a:path w="3359378" h="8771">
                <a:moveTo>
                  <a:pt x="0" y="0"/>
                </a:moveTo>
                <a:lnTo>
                  <a:pt x="3359378" y="0"/>
                </a:lnTo>
                <a:lnTo>
                  <a:pt x="3359378" y="8771"/>
                </a:lnTo>
                <a:lnTo>
                  <a:pt x="0" y="8771"/>
                </a:lnTo>
                <a:lnTo>
                  <a:pt x="0" y="0"/>
                </a:lnTo>
                <a:close/>
              </a:path>
            </a:pathLst>
          </a:custGeom>
          <a:solidFill>
            <a:srgbClr val="D4A373">
              <a:alpha val="30196"/>
            </a:srgbClr>
          </a:solidFill>
          <a:ln/>
        </p:spPr>
      </p:sp>
      <p:sp>
        <p:nvSpPr>
          <p:cNvPr id="17" name="Text 15"/>
          <p:cNvSpPr/>
          <p:nvPr/>
        </p:nvSpPr>
        <p:spPr>
          <a:xfrm>
            <a:off x="4415488" y="3271666"/>
            <a:ext cx="3420777" cy="3508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67" b="1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Beneficio:</a:t>
            </a:r>
            <a:pPr>
              <a:lnSpc>
                <a:spcPct val="120000"/>
              </a:lnSpc>
            </a:pPr>
            <a:r>
              <a:rPr lang="en-US" sz="967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Mayor capacidad para recuperarse de situaciones difíciles.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8129279" y="1087632"/>
            <a:ext cx="3710227" cy="2710308"/>
          </a:xfrm>
          <a:custGeom>
            <a:avLst/>
            <a:gdLst/>
            <a:ahLst/>
            <a:cxnLst/>
            <a:rect l="l" t="t" r="r" b="b"/>
            <a:pathLst>
              <a:path w="3710227" h="2710308">
                <a:moveTo>
                  <a:pt x="140340" y="0"/>
                </a:moveTo>
                <a:lnTo>
                  <a:pt x="3569888" y="0"/>
                </a:lnTo>
                <a:cubicBezTo>
                  <a:pt x="3647395" y="0"/>
                  <a:pt x="3710227" y="62832"/>
                  <a:pt x="3710227" y="140340"/>
                </a:cubicBezTo>
                <a:lnTo>
                  <a:pt x="3710227" y="2569968"/>
                </a:lnTo>
                <a:cubicBezTo>
                  <a:pt x="3710227" y="2647476"/>
                  <a:pt x="3647395" y="2710308"/>
                  <a:pt x="3569888" y="2710308"/>
                </a:cubicBezTo>
                <a:lnTo>
                  <a:pt x="140340" y="2710308"/>
                </a:lnTo>
                <a:cubicBezTo>
                  <a:pt x="62832" y="2710308"/>
                  <a:pt x="0" y="2647476"/>
                  <a:pt x="0" y="2569968"/>
                </a:cubicBezTo>
                <a:lnTo>
                  <a:pt x="0" y="140340"/>
                </a:lnTo>
                <a:cubicBezTo>
                  <a:pt x="0" y="62832"/>
                  <a:pt x="62832" y="0"/>
                  <a:pt x="14034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6314" dist="8771" dir="5400000">
              <a:srgbClr val="000000">
                <a:alpha val="10196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304704" y="1263056"/>
            <a:ext cx="491188" cy="491188"/>
          </a:xfrm>
          <a:custGeom>
            <a:avLst/>
            <a:gdLst/>
            <a:ahLst/>
            <a:cxnLst/>
            <a:rect l="l" t="t" r="r" b="b"/>
            <a:pathLst>
              <a:path w="491188" h="491188">
                <a:moveTo>
                  <a:pt x="245594" y="0"/>
                </a:moveTo>
                <a:lnTo>
                  <a:pt x="245594" y="0"/>
                </a:lnTo>
                <a:cubicBezTo>
                  <a:pt x="381232" y="0"/>
                  <a:pt x="491188" y="109956"/>
                  <a:pt x="491188" y="245594"/>
                </a:cubicBezTo>
                <a:lnTo>
                  <a:pt x="491188" y="245594"/>
                </a:lnTo>
                <a:cubicBezTo>
                  <a:pt x="491188" y="381232"/>
                  <a:pt x="381232" y="491188"/>
                  <a:pt x="245594" y="491188"/>
                </a:cubicBezTo>
                <a:lnTo>
                  <a:pt x="245594" y="491188"/>
                </a:lnTo>
                <a:cubicBezTo>
                  <a:pt x="109956" y="491188"/>
                  <a:pt x="0" y="381232"/>
                  <a:pt x="0" y="245594"/>
                </a:cubicBezTo>
                <a:lnTo>
                  <a:pt x="0" y="245594"/>
                </a:lnTo>
                <a:cubicBezTo>
                  <a:pt x="0" y="109956"/>
                  <a:pt x="109956" y="0"/>
                  <a:pt x="245594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0" name="Shape 18"/>
          <p:cNvSpPr/>
          <p:nvPr/>
        </p:nvSpPr>
        <p:spPr>
          <a:xfrm>
            <a:off x="8431886" y="1403396"/>
            <a:ext cx="236823" cy="210509"/>
          </a:xfrm>
          <a:custGeom>
            <a:avLst/>
            <a:gdLst/>
            <a:ahLst/>
            <a:cxnLst/>
            <a:rect l="l" t="t" r="r" b="b"/>
            <a:pathLst>
              <a:path w="236823" h="210509">
                <a:moveTo>
                  <a:pt x="127251" y="-7771"/>
                </a:moveTo>
                <a:cubicBezTo>
                  <a:pt x="125566" y="-11060"/>
                  <a:pt x="122153" y="-13157"/>
                  <a:pt x="118453" y="-13157"/>
                </a:cubicBezTo>
                <a:cubicBezTo>
                  <a:pt x="114752" y="-13157"/>
                  <a:pt x="111340" y="-11060"/>
                  <a:pt x="109654" y="-7771"/>
                </a:cubicBezTo>
                <a:lnTo>
                  <a:pt x="79393" y="51517"/>
                </a:lnTo>
                <a:lnTo>
                  <a:pt x="13650" y="61960"/>
                </a:lnTo>
                <a:cubicBezTo>
                  <a:pt x="9991" y="62536"/>
                  <a:pt x="6948" y="65126"/>
                  <a:pt x="5797" y="68662"/>
                </a:cubicBezTo>
                <a:cubicBezTo>
                  <a:pt x="4646" y="72198"/>
                  <a:pt x="5592" y="76063"/>
                  <a:pt x="8182" y="78694"/>
                </a:cubicBezTo>
                <a:lnTo>
                  <a:pt x="55218" y="125771"/>
                </a:lnTo>
                <a:lnTo>
                  <a:pt x="44857" y="191514"/>
                </a:lnTo>
                <a:cubicBezTo>
                  <a:pt x="44281" y="195173"/>
                  <a:pt x="45802" y="198874"/>
                  <a:pt x="48804" y="201053"/>
                </a:cubicBezTo>
                <a:cubicBezTo>
                  <a:pt x="51805" y="203232"/>
                  <a:pt x="55752" y="203561"/>
                  <a:pt x="59082" y="201875"/>
                </a:cubicBezTo>
                <a:lnTo>
                  <a:pt x="118453" y="171697"/>
                </a:lnTo>
                <a:lnTo>
                  <a:pt x="177782" y="201875"/>
                </a:lnTo>
                <a:cubicBezTo>
                  <a:pt x="181071" y="203561"/>
                  <a:pt x="185059" y="203232"/>
                  <a:pt x="188061" y="201053"/>
                </a:cubicBezTo>
                <a:cubicBezTo>
                  <a:pt x="191062" y="198874"/>
                  <a:pt x="192583" y="195215"/>
                  <a:pt x="192008" y="191514"/>
                </a:cubicBezTo>
                <a:lnTo>
                  <a:pt x="181605" y="125771"/>
                </a:lnTo>
                <a:lnTo>
                  <a:pt x="228641" y="78694"/>
                </a:lnTo>
                <a:cubicBezTo>
                  <a:pt x="231272" y="76063"/>
                  <a:pt x="232177" y="72198"/>
                  <a:pt x="231026" y="68662"/>
                </a:cubicBezTo>
                <a:cubicBezTo>
                  <a:pt x="229875" y="65126"/>
                  <a:pt x="226873" y="62536"/>
                  <a:pt x="223173" y="61960"/>
                </a:cubicBezTo>
                <a:lnTo>
                  <a:pt x="157471" y="51517"/>
                </a:lnTo>
                <a:lnTo>
                  <a:pt x="127251" y="-7771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8304704" y="1894584"/>
            <a:ext cx="3447091" cy="2455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81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Fortalece Autoestima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8304704" y="2245433"/>
            <a:ext cx="3429548" cy="912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0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Cuidarse a uno mismo envía un mensaje sobre el valor que damos a nuestra salud. Mejora la relación con uno mismo y la percepción personal.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8304704" y="3302365"/>
            <a:ext cx="3359378" cy="8771"/>
          </a:xfrm>
          <a:custGeom>
            <a:avLst/>
            <a:gdLst/>
            <a:ahLst/>
            <a:cxnLst/>
            <a:rect l="l" t="t" r="r" b="b"/>
            <a:pathLst>
              <a:path w="3359378" h="8771">
                <a:moveTo>
                  <a:pt x="0" y="0"/>
                </a:moveTo>
                <a:lnTo>
                  <a:pt x="3359378" y="0"/>
                </a:lnTo>
                <a:lnTo>
                  <a:pt x="3359378" y="8771"/>
                </a:lnTo>
                <a:lnTo>
                  <a:pt x="0" y="8771"/>
                </a:lnTo>
                <a:lnTo>
                  <a:pt x="0" y="0"/>
                </a:lnTo>
                <a:close/>
              </a:path>
            </a:pathLst>
          </a:custGeom>
          <a:solidFill>
            <a:srgbClr val="E9C46A">
              <a:alpha val="30196"/>
            </a:srgbClr>
          </a:solidFill>
          <a:ln/>
        </p:spPr>
      </p:sp>
      <p:sp>
        <p:nvSpPr>
          <p:cNvPr id="24" name="Text 22"/>
          <p:cNvSpPr/>
          <p:nvPr/>
        </p:nvSpPr>
        <p:spPr>
          <a:xfrm>
            <a:off x="8304704" y="3447091"/>
            <a:ext cx="3420777" cy="1754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67" b="1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Impacto:</a:t>
            </a:r>
            <a:pPr>
              <a:lnSpc>
                <a:spcPct val="120000"/>
              </a:lnSpc>
            </a:pPr>
            <a:r>
              <a:rPr lang="en-US" sz="967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Mayor confianza para establecer límites saludables.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350849" y="3973364"/>
            <a:ext cx="3710227" cy="2534883"/>
          </a:xfrm>
          <a:custGeom>
            <a:avLst/>
            <a:gdLst/>
            <a:ahLst/>
            <a:cxnLst/>
            <a:rect l="l" t="t" r="r" b="b"/>
            <a:pathLst>
              <a:path w="3710227" h="2534883">
                <a:moveTo>
                  <a:pt x="140331" y="0"/>
                </a:moveTo>
                <a:lnTo>
                  <a:pt x="3569896" y="0"/>
                </a:lnTo>
                <a:cubicBezTo>
                  <a:pt x="3647399" y="0"/>
                  <a:pt x="3710227" y="62828"/>
                  <a:pt x="3710227" y="140331"/>
                </a:cubicBezTo>
                <a:lnTo>
                  <a:pt x="3710227" y="2394552"/>
                </a:lnTo>
                <a:cubicBezTo>
                  <a:pt x="3710227" y="2472055"/>
                  <a:pt x="3647399" y="2534883"/>
                  <a:pt x="3569896" y="2534883"/>
                </a:cubicBezTo>
                <a:lnTo>
                  <a:pt x="140331" y="2534883"/>
                </a:lnTo>
                <a:cubicBezTo>
                  <a:pt x="62828" y="2534883"/>
                  <a:pt x="0" y="2472055"/>
                  <a:pt x="0" y="2394552"/>
                </a:cubicBezTo>
                <a:lnTo>
                  <a:pt x="0" y="140331"/>
                </a:lnTo>
                <a:cubicBezTo>
                  <a:pt x="0" y="62880"/>
                  <a:pt x="62880" y="0"/>
                  <a:pt x="14033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6314" dist="8771" dir="5400000">
              <a:srgbClr val="000000">
                <a:alpha val="10196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26273" y="4148788"/>
            <a:ext cx="491188" cy="491188"/>
          </a:xfrm>
          <a:custGeom>
            <a:avLst/>
            <a:gdLst/>
            <a:ahLst/>
            <a:cxnLst/>
            <a:rect l="l" t="t" r="r" b="b"/>
            <a:pathLst>
              <a:path w="491188" h="491188">
                <a:moveTo>
                  <a:pt x="245594" y="0"/>
                </a:moveTo>
                <a:lnTo>
                  <a:pt x="245594" y="0"/>
                </a:lnTo>
                <a:cubicBezTo>
                  <a:pt x="381232" y="0"/>
                  <a:pt x="491188" y="109956"/>
                  <a:pt x="491188" y="245594"/>
                </a:cubicBezTo>
                <a:lnTo>
                  <a:pt x="491188" y="245594"/>
                </a:lnTo>
                <a:cubicBezTo>
                  <a:pt x="491188" y="381232"/>
                  <a:pt x="381232" y="491188"/>
                  <a:pt x="245594" y="491188"/>
                </a:cubicBezTo>
                <a:lnTo>
                  <a:pt x="245594" y="491188"/>
                </a:lnTo>
                <a:cubicBezTo>
                  <a:pt x="109956" y="491188"/>
                  <a:pt x="0" y="381232"/>
                  <a:pt x="0" y="245594"/>
                </a:cubicBezTo>
                <a:lnTo>
                  <a:pt x="0" y="245594"/>
                </a:lnTo>
                <a:cubicBezTo>
                  <a:pt x="0" y="109956"/>
                  <a:pt x="109956" y="0"/>
                  <a:pt x="245594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27" name="Shape 25"/>
          <p:cNvSpPr/>
          <p:nvPr/>
        </p:nvSpPr>
        <p:spPr>
          <a:xfrm>
            <a:off x="640299" y="4289128"/>
            <a:ext cx="263137" cy="210509"/>
          </a:xfrm>
          <a:custGeom>
            <a:avLst/>
            <a:gdLst/>
            <a:ahLst/>
            <a:cxnLst/>
            <a:rect l="l" t="t" r="r" b="b"/>
            <a:pathLst>
              <a:path w="263137" h="210509">
                <a:moveTo>
                  <a:pt x="217088" y="52627"/>
                </a:moveTo>
                <a:cubicBezTo>
                  <a:pt x="220706" y="52627"/>
                  <a:pt x="223666" y="55588"/>
                  <a:pt x="223666" y="59206"/>
                </a:cubicBezTo>
                <a:lnTo>
                  <a:pt x="223666" y="151304"/>
                </a:lnTo>
                <a:cubicBezTo>
                  <a:pt x="223666" y="154922"/>
                  <a:pt x="220706" y="157882"/>
                  <a:pt x="217088" y="157882"/>
                </a:cubicBezTo>
                <a:lnTo>
                  <a:pt x="46049" y="157882"/>
                </a:lnTo>
                <a:cubicBezTo>
                  <a:pt x="42431" y="157882"/>
                  <a:pt x="39471" y="154922"/>
                  <a:pt x="39471" y="151304"/>
                </a:cubicBezTo>
                <a:lnTo>
                  <a:pt x="39471" y="59206"/>
                </a:lnTo>
                <a:cubicBezTo>
                  <a:pt x="39471" y="55588"/>
                  <a:pt x="42431" y="52627"/>
                  <a:pt x="46049" y="52627"/>
                </a:cubicBezTo>
                <a:lnTo>
                  <a:pt x="217088" y="52627"/>
                </a:lnTo>
                <a:close/>
                <a:moveTo>
                  <a:pt x="46049" y="26314"/>
                </a:moveTo>
                <a:cubicBezTo>
                  <a:pt x="27876" y="26314"/>
                  <a:pt x="13157" y="41033"/>
                  <a:pt x="13157" y="59206"/>
                </a:cubicBezTo>
                <a:lnTo>
                  <a:pt x="13157" y="151304"/>
                </a:lnTo>
                <a:cubicBezTo>
                  <a:pt x="13157" y="169476"/>
                  <a:pt x="27876" y="184196"/>
                  <a:pt x="46049" y="184196"/>
                </a:cubicBezTo>
                <a:lnTo>
                  <a:pt x="217088" y="184196"/>
                </a:lnTo>
                <a:cubicBezTo>
                  <a:pt x="235261" y="184196"/>
                  <a:pt x="249980" y="169476"/>
                  <a:pt x="249980" y="151304"/>
                </a:cubicBezTo>
                <a:lnTo>
                  <a:pt x="249980" y="131568"/>
                </a:lnTo>
                <a:cubicBezTo>
                  <a:pt x="257257" y="131568"/>
                  <a:pt x="263137" y="125689"/>
                  <a:pt x="263137" y="118412"/>
                </a:cubicBezTo>
                <a:lnTo>
                  <a:pt x="263137" y="92098"/>
                </a:lnTo>
                <a:cubicBezTo>
                  <a:pt x="263137" y="84820"/>
                  <a:pt x="257257" y="78941"/>
                  <a:pt x="249980" y="78941"/>
                </a:cubicBezTo>
                <a:lnTo>
                  <a:pt x="249980" y="59206"/>
                </a:lnTo>
                <a:cubicBezTo>
                  <a:pt x="249980" y="41033"/>
                  <a:pt x="235261" y="26314"/>
                  <a:pt x="217088" y="26314"/>
                </a:cubicBezTo>
                <a:lnTo>
                  <a:pt x="46049" y="26314"/>
                </a:lnTo>
                <a:close/>
                <a:moveTo>
                  <a:pt x="69073" y="72363"/>
                </a:moveTo>
                <a:cubicBezTo>
                  <a:pt x="63605" y="72363"/>
                  <a:pt x="59206" y="76762"/>
                  <a:pt x="59206" y="82230"/>
                </a:cubicBezTo>
                <a:lnTo>
                  <a:pt x="59206" y="128279"/>
                </a:lnTo>
                <a:cubicBezTo>
                  <a:pt x="59206" y="133747"/>
                  <a:pt x="63605" y="138147"/>
                  <a:pt x="69073" y="138147"/>
                </a:cubicBezTo>
                <a:lnTo>
                  <a:pt x="194063" y="138147"/>
                </a:lnTo>
                <a:cubicBezTo>
                  <a:pt x="199532" y="138147"/>
                  <a:pt x="203931" y="133747"/>
                  <a:pt x="203931" y="128279"/>
                </a:cubicBezTo>
                <a:lnTo>
                  <a:pt x="203931" y="82230"/>
                </a:lnTo>
                <a:cubicBezTo>
                  <a:pt x="203931" y="76762"/>
                  <a:pt x="199532" y="72363"/>
                  <a:pt x="194063" y="72363"/>
                </a:cubicBezTo>
                <a:lnTo>
                  <a:pt x="69073" y="72363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8" name="Text 26"/>
          <p:cNvSpPr/>
          <p:nvPr/>
        </p:nvSpPr>
        <p:spPr>
          <a:xfrm>
            <a:off x="526273" y="4780317"/>
            <a:ext cx="3447091" cy="2455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81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Aumenta Energía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526273" y="5131165"/>
            <a:ext cx="3429548" cy="7367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0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 descanso de calidad y una alimentación adecuada mejoran los niveles de energía diarios. La mente se concentra mejor, aumentando la eficiencia.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526273" y="6012673"/>
            <a:ext cx="3359378" cy="8771"/>
          </a:xfrm>
          <a:custGeom>
            <a:avLst/>
            <a:gdLst/>
            <a:ahLst/>
            <a:cxnLst/>
            <a:rect l="l" t="t" r="r" b="b"/>
            <a:pathLst>
              <a:path w="3359378" h="8771">
                <a:moveTo>
                  <a:pt x="0" y="0"/>
                </a:moveTo>
                <a:lnTo>
                  <a:pt x="3359378" y="0"/>
                </a:lnTo>
                <a:lnTo>
                  <a:pt x="3359378" y="8771"/>
                </a:lnTo>
                <a:lnTo>
                  <a:pt x="0" y="8771"/>
                </a:lnTo>
                <a:lnTo>
                  <a:pt x="0" y="0"/>
                </a:lnTo>
                <a:close/>
              </a:path>
            </a:pathLst>
          </a:custGeom>
          <a:solidFill>
            <a:srgbClr val="A3B18A">
              <a:alpha val="30196"/>
            </a:srgbClr>
          </a:solidFill>
          <a:ln/>
        </p:spPr>
      </p:sp>
      <p:sp>
        <p:nvSpPr>
          <p:cNvPr id="31" name="Text 29"/>
          <p:cNvSpPr/>
          <p:nvPr/>
        </p:nvSpPr>
        <p:spPr>
          <a:xfrm>
            <a:off x="526273" y="6157399"/>
            <a:ext cx="3420777" cy="1754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67" b="1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Resultado:</a:t>
            </a:r>
            <a:pPr>
              <a:lnSpc>
                <a:spcPct val="120000"/>
              </a:lnSpc>
            </a:pPr>
            <a:r>
              <a:rPr lang="en-US" sz="967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Mayor productividad en trabajo y estudios.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4240064" y="3973364"/>
            <a:ext cx="3710227" cy="2534883"/>
          </a:xfrm>
          <a:custGeom>
            <a:avLst/>
            <a:gdLst/>
            <a:ahLst/>
            <a:cxnLst/>
            <a:rect l="l" t="t" r="r" b="b"/>
            <a:pathLst>
              <a:path w="3710227" h="2534883">
                <a:moveTo>
                  <a:pt x="140331" y="0"/>
                </a:moveTo>
                <a:lnTo>
                  <a:pt x="3569896" y="0"/>
                </a:lnTo>
                <a:cubicBezTo>
                  <a:pt x="3647399" y="0"/>
                  <a:pt x="3710227" y="62828"/>
                  <a:pt x="3710227" y="140331"/>
                </a:cubicBezTo>
                <a:lnTo>
                  <a:pt x="3710227" y="2394552"/>
                </a:lnTo>
                <a:cubicBezTo>
                  <a:pt x="3710227" y="2472055"/>
                  <a:pt x="3647399" y="2534883"/>
                  <a:pt x="3569896" y="2534883"/>
                </a:cubicBezTo>
                <a:lnTo>
                  <a:pt x="140331" y="2534883"/>
                </a:lnTo>
                <a:cubicBezTo>
                  <a:pt x="62828" y="2534883"/>
                  <a:pt x="0" y="2472055"/>
                  <a:pt x="0" y="2394552"/>
                </a:cubicBezTo>
                <a:lnTo>
                  <a:pt x="0" y="140331"/>
                </a:lnTo>
                <a:cubicBezTo>
                  <a:pt x="0" y="62880"/>
                  <a:pt x="62880" y="0"/>
                  <a:pt x="14033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6314" dist="8771" dir="5400000">
              <a:srgbClr val="000000">
                <a:alpha val="10196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4415488" y="4148788"/>
            <a:ext cx="491188" cy="491188"/>
          </a:xfrm>
          <a:custGeom>
            <a:avLst/>
            <a:gdLst/>
            <a:ahLst/>
            <a:cxnLst/>
            <a:rect l="l" t="t" r="r" b="b"/>
            <a:pathLst>
              <a:path w="491188" h="491188">
                <a:moveTo>
                  <a:pt x="245594" y="0"/>
                </a:moveTo>
                <a:lnTo>
                  <a:pt x="245594" y="0"/>
                </a:lnTo>
                <a:cubicBezTo>
                  <a:pt x="381232" y="0"/>
                  <a:pt x="491188" y="109956"/>
                  <a:pt x="491188" y="245594"/>
                </a:cubicBezTo>
                <a:lnTo>
                  <a:pt x="491188" y="245594"/>
                </a:lnTo>
                <a:cubicBezTo>
                  <a:pt x="491188" y="381232"/>
                  <a:pt x="381232" y="491188"/>
                  <a:pt x="245594" y="491188"/>
                </a:cubicBezTo>
                <a:lnTo>
                  <a:pt x="245594" y="491188"/>
                </a:lnTo>
                <a:cubicBezTo>
                  <a:pt x="109956" y="491188"/>
                  <a:pt x="0" y="381232"/>
                  <a:pt x="0" y="245594"/>
                </a:cubicBezTo>
                <a:lnTo>
                  <a:pt x="0" y="245594"/>
                </a:lnTo>
                <a:cubicBezTo>
                  <a:pt x="0" y="109956"/>
                  <a:pt x="109956" y="0"/>
                  <a:pt x="245594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34" name="Shape 32"/>
          <p:cNvSpPr/>
          <p:nvPr/>
        </p:nvSpPr>
        <p:spPr>
          <a:xfrm>
            <a:off x="4529514" y="4289128"/>
            <a:ext cx="263137" cy="210509"/>
          </a:xfrm>
          <a:custGeom>
            <a:avLst/>
            <a:gdLst/>
            <a:ahLst/>
            <a:cxnLst/>
            <a:rect l="l" t="t" r="r" b="b"/>
            <a:pathLst>
              <a:path w="263137" h="210509">
                <a:moveTo>
                  <a:pt x="131568" y="6578"/>
                </a:moveTo>
                <a:cubicBezTo>
                  <a:pt x="155168" y="6578"/>
                  <a:pt x="174328" y="25738"/>
                  <a:pt x="174328" y="49338"/>
                </a:cubicBezTo>
                <a:cubicBezTo>
                  <a:pt x="174328" y="72938"/>
                  <a:pt x="155168" y="92098"/>
                  <a:pt x="131568" y="92098"/>
                </a:cubicBezTo>
                <a:cubicBezTo>
                  <a:pt x="107969" y="92098"/>
                  <a:pt x="88809" y="72938"/>
                  <a:pt x="88809" y="49338"/>
                </a:cubicBezTo>
                <a:cubicBezTo>
                  <a:pt x="88809" y="25738"/>
                  <a:pt x="107969" y="6578"/>
                  <a:pt x="131568" y="6578"/>
                </a:cubicBezTo>
                <a:close/>
                <a:moveTo>
                  <a:pt x="39471" y="36181"/>
                </a:moveTo>
                <a:cubicBezTo>
                  <a:pt x="55809" y="36181"/>
                  <a:pt x="69073" y="49446"/>
                  <a:pt x="69073" y="65784"/>
                </a:cubicBezTo>
                <a:cubicBezTo>
                  <a:pt x="69073" y="82122"/>
                  <a:pt x="55809" y="95387"/>
                  <a:pt x="39471" y="95387"/>
                </a:cubicBezTo>
                <a:cubicBezTo>
                  <a:pt x="23132" y="95387"/>
                  <a:pt x="9868" y="82122"/>
                  <a:pt x="9868" y="65784"/>
                </a:cubicBezTo>
                <a:cubicBezTo>
                  <a:pt x="9868" y="49446"/>
                  <a:pt x="23132" y="36181"/>
                  <a:pt x="39471" y="36181"/>
                </a:cubicBezTo>
                <a:close/>
                <a:moveTo>
                  <a:pt x="0" y="171039"/>
                </a:moveTo>
                <a:cubicBezTo>
                  <a:pt x="0" y="141970"/>
                  <a:pt x="23559" y="118412"/>
                  <a:pt x="52627" y="118412"/>
                </a:cubicBezTo>
                <a:cubicBezTo>
                  <a:pt x="57890" y="118412"/>
                  <a:pt x="62988" y="119193"/>
                  <a:pt x="67799" y="120632"/>
                </a:cubicBezTo>
                <a:cubicBezTo>
                  <a:pt x="54272" y="135762"/>
                  <a:pt x="46049" y="155744"/>
                  <a:pt x="46049" y="177617"/>
                </a:cubicBezTo>
                <a:lnTo>
                  <a:pt x="46049" y="184196"/>
                </a:lnTo>
                <a:cubicBezTo>
                  <a:pt x="46049" y="188883"/>
                  <a:pt x="47036" y="193323"/>
                  <a:pt x="48804" y="197353"/>
                </a:cubicBezTo>
                <a:lnTo>
                  <a:pt x="13157" y="197353"/>
                </a:lnTo>
                <a:cubicBezTo>
                  <a:pt x="5879" y="197353"/>
                  <a:pt x="0" y="191473"/>
                  <a:pt x="0" y="184196"/>
                </a:cubicBezTo>
                <a:lnTo>
                  <a:pt x="0" y="171039"/>
                </a:lnTo>
                <a:close/>
                <a:moveTo>
                  <a:pt x="214333" y="197353"/>
                </a:moveTo>
                <a:cubicBezTo>
                  <a:pt x="216101" y="193323"/>
                  <a:pt x="217088" y="188883"/>
                  <a:pt x="217088" y="184196"/>
                </a:cubicBezTo>
                <a:lnTo>
                  <a:pt x="217088" y="177617"/>
                </a:lnTo>
                <a:cubicBezTo>
                  <a:pt x="217088" y="155744"/>
                  <a:pt x="208865" y="135762"/>
                  <a:pt x="195338" y="120632"/>
                </a:cubicBezTo>
                <a:cubicBezTo>
                  <a:pt x="200148" y="119193"/>
                  <a:pt x="205247" y="118412"/>
                  <a:pt x="210509" y="118412"/>
                </a:cubicBezTo>
                <a:cubicBezTo>
                  <a:pt x="239578" y="118412"/>
                  <a:pt x="263137" y="141970"/>
                  <a:pt x="263137" y="171039"/>
                </a:cubicBezTo>
                <a:lnTo>
                  <a:pt x="263137" y="184196"/>
                </a:lnTo>
                <a:cubicBezTo>
                  <a:pt x="263137" y="191473"/>
                  <a:pt x="257257" y="197353"/>
                  <a:pt x="249980" y="197353"/>
                </a:cubicBezTo>
                <a:lnTo>
                  <a:pt x="214333" y="197353"/>
                </a:lnTo>
                <a:close/>
                <a:moveTo>
                  <a:pt x="194063" y="65784"/>
                </a:moveTo>
                <a:cubicBezTo>
                  <a:pt x="194063" y="49446"/>
                  <a:pt x="207328" y="36181"/>
                  <a:pt x="223666" y="36181"/>
                </a:cubicBezTo>
                <a:cubicBezTo>
                  <a:pt x="240004" y="36181"/>
                  <a:pt x="253269" y="49446"/>
                  <a:pt x="253269" y="65784"/>
                </a:cubicBezTo>
                <a:cubicBezTo>
                  <a:pt x="253269" y="82122"/>
                  <a:pt x="240004" y="95387"/>
                  <a:pt x="223666" y="95387"/>
                </a:cubicBezTo>
                <a:cubicBezTo>
                  <a:pt x="207328" y="95387"/>
                  <a:pt x="194063" y="82122"/>
                  <a:pt x="194063" y="65784"/>
                </a:cubicBezTo>
                <a:close/>
                <a:moveTo>
                  <a:pt x="65784" y="177617"/>
                </a:moveTo>
                <a:cubicBezTo>
                  <a:pt x="65784" y="141272"/>
                  <a:pt x="95223" y="111833"/>
                  <a:pt x="131568" y="111833"/>
                </a:cubicBezTo>
                <a:cubicBezTo>
                  <a:pt x="167914" y="111833"/>
                  <a:pt x="197353" y="141272"/>
                  <a:pt x="197353" y="177617"/>
                </a:cubicBezTo>
                <a:lnTo>
                  <a:pt x="197353" y="184196"/>
                </a:lnTo>
                <a:cubicBezTo>
                  <a:pt x="197353" y="191473"/>
                  <a:pt x="191473" y="197353"/>
                  <a:pt x="184196" y="197353"/>
                </a:cubicBezTo>
                <a:lnTo>
                  <a:pt x="78941" y="197353"/>
                </a:lnTo>
                <a:cubicBezTo>
                  <a:pt x="71664" y="197353"/>
                  <a:pt x="65784" y="191473"/>
                  <a:pt x="65784" y="184196"/>
                </a:cubicBezTo>
                <a:lnTo>
                  <a:pt x="65784" y="177617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5" name="Text 33"/>
          <p:cNvSpPr/>
          <p:nvPr/>
        </p:nvSpPr>
        <p:spPr>
          <a:xfrm>
            <a:off x="4415488" y="4780317"/>
            <a:ext cx="3447091" cy="2455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81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Efecto Multiplicador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4415488" y="5131165"/>
            <a:ext cx="3429548" cy="7367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0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Cuando te cuidas, también beneficias a tu familia, amigos y comunidad. Estar enfocado te permite rendir mejor en todos los ámbitos de tu vida.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4415488" y="6012673"/>
            <a:ext cx="3359378" cy="8771"/>
          </a:xfrm>
          <a:custGeom>
            <a:avLst/>
            <a:gdLst/>
            <a:ahLst/>
            <a:cxnLst/>
            <a:rect l="l" t="t" r="r" b="b"/>
            <a:pathLst>
              <a:path w="3359378" h="8771">
                <a:moveTo>
                  <a:pt x="0" y="0"/>
                </a:moveTo>
                <a:lnTo>
                  <a:pt x="3359378" y="0"/>
                </a:lnTo>
                <a:lnTo>
                  <a:pt x="3359378" y="8771"/>
                </a:lnTo>
                <a:lnTo>
                  <a:pt x="0" y="8771"/>
                </a:lnTo>
                <a:lnTo>
                  <a:pt x="0" y="0"/>
                </a:lnTo>
                <a:close/>
              </a:path>
            </a:pathLst>
          </a:custGeom>
          <a:solidFill>
            <a:srgbClr val="D4A373">
              <a:alpha val="30196"/>
            </a:srgbClr>
          </a:solidFill>
          <a:ln/>
        </p:spPr>
      </p:sp>
      <p:sp>
        <p:nvSpPr>
          <p:cNvPr id="38" name="Text 36"/>
          <p:cNvSpPr/>
          <p:nvPr/>
        </p:nvSpPr>
        <p:spPr>
          <a:xfrm>
            <a:off x="4415488" y="6157399"/>
            <a:ext cx="3420777" cy="1754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67" b="1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Verdad:</a:t>
            </a:r>
            <a:pPr>
              <a:lnSpc>
                <a:spcPct val="120000"/>
              </a:lnSpc>
            </a:pPr>
            <a:r>
              <a:rPr lang="en-US" sz="967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El autocuidado no es egoísmo, es responsabilidad.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8129279" y="3973364"/>
            <a:ext cx="3710227" cy="2534883"/>
          </a:xfrm>
          <a:custGeom>
            <a:avLst/>
            <a:gdLst/>
            <a:ahLst/>
            <a:cxnLst/>
            <a:rect l="l" t="t" r="r" b="b"/>
            <a:pathLst>
              <a:path w="3710227" h="2534883">
                <a:moveTo>
                  <a:pt x="140331" y="0"/>
                </a:moveTo>
                <a:lnTo>
                  <a:pt x="3569896" y="0"/>
                </a:lnTo>
                <a:cubicBezTo>
                  <a:pt x="3647399" y="0"/>
                  <a:pt x="3710227" y="62828"/>
                  <a:pt x="3710227" y="140331"/>
                </a:cubicBezTo>
                <a:lnTo>
                  <a:pt x="3710227" y="2394552"/>
                </a:lnTo>
                <a:cubicBezTo>
                  <a:pt x="3710227" y="2472055"/>
                  <a:pt x="3647399" y="2534883"/>
                  <a:pt x="3569896" y="2534883"/>
                </a:cubicBezTo>
                <a:lnTo>
                  <a:pt x="140331" y="2534883"/>
                </a:lnTo>
                <a:cubicBezTo>
                  <a:pt x="62828" y="2534883"/>
                  <a:pt x="0" y="2472055"/>
                  <a:pt x="0" y="2394552"/>
                </a:cubicBezTo>
                <a:lnTo>
                  <a:pt x="0" y="140331"/>
                </a:lnTo>
                <a:cubicBezTo>
                  <a:pt x="0" y="62880"/>
                  <a:pt x="62880" y="0"/>
                  <a:pt x="140331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40" name="Shape 38"/>
          <p:cNvSpPr/>
          <p:nvPr/>
        </p:nvSpPr>
        <p:spPr>
          <a:xfrm>
            <a:off x="9775665" y="4382322"/>
            <a:ext cx="421019" cy="421019"/>
          </a:xfrm>
          <a:custGeom>
            <a:avLst/>
            <a:gdLst/>
            <a:ahLst/>
            <a:cxnLst/>
            <a:rect l="l" t="t" r="r" b="b"/>
            <a:pathLst>
              <a:path w="421019" h="421019">
                <a:moveTo>
                  <a:pt x="198175" y="71623"/>
                </a:moveTo>
                <a:lnTo>
                  <a:pt x="210509" y="88644"/>
                </a:lnTo>
                <a:lnTo>
                  <a:pt x="222844" y="71623"/>
                </a:lnTo>
                <a:cubicBezTo>
                  <a:pt x="243401" y="43171"/>
                  <a:pt x="276458" y="26314"/>
                  <a:pt x="311570" y="26314"/>
                </a:cubicBezTo>
                <a:cubicBezTo>
                  <a:pt x="372009" y="26314"/>
                  <a:pt x="421019" y="75323"/>
                  <a:pt x="421019" y="135762"/>
                </a:cubicBezTo>
                <a:lnTo>
                  <a:pt x="421019" y="137900"/>
                </a:lnTo>
                <a:cubicBezTo>
                  <a:pt x="421019" y="230162"/>
                  <a:pt x="305979" y="337308"/>
                  <a:pt x="245951" y="383111"/>
                </a:cubicBezTo>
                <a:cubicBezTo>
                  <a:pt x="235754" y="390840"/>
                  <a:pt x="223255" y="394705"/>
                  <a:pt x="210509" y="394705"/>
                </a:cubicBezTo>
                <a:cubicBezTo>
                  <a:pt x="197764" y="394705"/>
                  <a:pt x="185182" y="390922"/>
                  <a:pt x="175068" y="383111"/>
                </a:cubicBezTo>
                <a:cubicBezTo>
                  <a:pt x="115040" y="337308"/>
                  <a:pt x="0" y="230162"/>
                  <a:pt x="0" y="137900"/>
                </a:cubicBezTo>
                <a:lnTo>
                  <a:pt x="0" y="135762"/>
                </a:lnTo>
                <a:cubicBezTo>
                  <a:pt x="0" y="75323"/>
                  <a:pt x="49009" y="26314"/>
                  <a:pt x="109448" y="26314"/>
                </a:cubicBezTo>
                <a:cubicBezTo>
                  <a:pt x="144561" y="26314"/>
                  <a:pt x="177617" y="43171"/>
                  <a:pt x="198175" y="71623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41" name="Text 39"/>
          <p:cNvSpPr/>
          <p:nvPr/>
        </p:nvSpPr>
        <p:spPr>
          <a:xfrm>
            <a:off x="8252076" y="4943681"/>
            <a:ext cx="3464633" cy="2806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658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es un Lujo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8265233" y="5329614"/>
            <a:ext cx="3438319" cy="7718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243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autocuidado es una </a:t>
            </a:r>
            <a:pPr algn="ctr">
              <a:lnSpc>
                <a:spcPct val="140000"/>
              </a:lnSpc>
            </a:pPr>
            <a:r>
              <a:rPr lang="en-US" sz="1243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necesidad</a:t>
            </a:r>
            <a:pPr algn="ctr">
              <a:lnSpc>
                <a:spcPct val="140000"/>
              </a:lnSpc>
            </a:pPr>
            <a:r>
              <a:rPr lang="en-US" sz="1243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, no un lujo ni un acto egoísta. Es una inversión esencial en tu salud y bienestar a largo plazo.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thumbs.dreamstime.com/1d9599b6167255868eda1d84ba1f18e317d323b5.jpg">    </p:cNvPr>
          <p:cNvPicPr>
            <a:picLocks noChangeAspect="1"/>
          </p:cNvPicPr>
          <p:nvPr/>
        </p:nvPicPr>
        <p:blipFill>
          <a:blip r:embed="rId1"/>
          <a:srcRect l="1444" r="1444" t="0" b="0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3A4A3F">
                  <a:alpha val="80000"/>
                </a:srgbClr>
              </a:gs>
              <a:gs pos="50000">
                <a:srgbClr val="3A4A3F">
                  <a:alpha val="6000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4" name="Text 1"/>
          <p:cNvSpPr/>
          <p:nvPr/>
        </p:nvSpPr>
        <p:spPr>
          <a:xfrm>
            <a:off x="990600" y="1866900"/>
            <a:ext cx="10934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spc="180" kern="0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CAPÍTULO 02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90600" y="2324100"/>
            <a:ext cx="11163300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Dimensiones del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Bienestar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90600" y="4267200"/>
            <a:ext cx="5600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dirty="0">
                <a:solidFill>
                  <a:srgbClr val="F7F5F2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Explorando los diferentes tipos de autocuidado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990600" y="4953000"/>
            <a:ext cx="1524000" cy="38100"/>
          </a:xfrm>
          <a:custGeom>
            <a:avLst/>
            <a:gdLst/>
            <a:ahLst/>
            <a:cxnLst/>
            <a:rect l="l" t="t" r="r" b="b"/>
            <a:pathLst>
              <a:path w="1524000" h="38100">
                <a:moveTo>
                  <a:pt x="0" y="0"/>
                </a:moveTo>
                <a:lnTo>
                  <a:pt x="1524000" y="0"/>
                </a:lnTo>
                <a:lnTo>
                  <a:pt x="15240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9C46A"/>
          </a:solidFill>
          <a:ln/>
        </p:spPr>
      </p:sp>
    </p:spTree>
  </p:cSld>
  <p:clrMapOvr>
    <a:masterClrMapping/>
  </p:clrMapOvr>
  <p:transition>
    <p:fade/>
    <p:spd val="me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658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Los 5 Tipos de Autocuidado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81000" y="952500"/>
            <a:ext cx="914400" cy="38100"/>
          </a:xfrm>
          <a:custGeom>
            <a:avLst/>
            <a:gdLst/>
            <a:ahLst/>
            <a:cxnLst/>
            <a:rect l="l" t="t" r="r" b="b"/>
            <a:pathLst>
              <a:path w="914400" h="38100">
                <a:moveTo>
                  <a:pt x="0" y="0"/>
                </a:moveTo>
                <a:lnTo>
                  <a:pt x="914400" y="0"/>
                </a:lnTo>
                <a:lnTo>
                  <a:pt x="9144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381000" y="1181100"/>
            <a:ext cx="2162175" cy="4210050"/>
          </a:xfrm>
          <a:custGeom>
            <a:avLst/>
            <a:gdLst/>
            <a:ahLst/>
            <a:cxnLst/>
            <a:rect l="l" t="t" r="r" b="b"/>
            <a:pathLst>
              <a:path w="2162175" h="4210050">
                <a:moveTo>
                  <a:pt x="152390" y="0"/>
                </a:moveTo>
                <a:lnTo>
                  <a:pt x="2009785" y="0"/>
                </a:lnTo>
                <a:cubicBezTo>
                  <a:pt x="2093948" y="0"/>
                  <a:pt x="2162175" y="68227"/>
                  <a:pt x="2162175" y="152390"/>
                </a:cubicBezTo>
                <a:lnTo>
                  <a:pt x="2162175" y="4057660"/>
                </a:lnTo>
                <a:cubicBezTo>
                  <a:pt x="2162175" y="4141823"/>
                  <a:pt x="2093948" y="4210050"/>
                  <a:pt x="2009785" y="4210050"/>
                </a:cubicBezTo>
                <a:lnTo>
                  <a:pt x="152390" y="4210050"/>
                </a:lnTo>
                <a:cubicBezTo>
                  <a:pt x="68227" y="4210050"/>
                  <a:pt x="0" y="4141823"/>
                  <a:pt x="0" y="4057660"/>
                </a:cubicBezTo>
                <a:lnTo>
                  <a:pt x="0" y="152390"/>
                </a:lnTo>
                <a:cubicBezTo>
                  <a:pt x="0" y="68284"/>
                  <a:pt x="68284" y="0"/>
                  <a:pt x="152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1158180" y="13716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1362968" y="1562100"/>
            <a:ext cx="200025" cy="228600"/>
          </a:xfrm>
          <a:custGeom>
            <a:avLst/>
            <a:gdLst/>
            <a:ahLst/>
            <a:cxnLst/>
            <a:rect l="l" t="t" r="r" b="b"/>
            <a:pathLst>
              <a:path w="200025" h="228600">
                <a:moveTo>
                  <a:pt x="114523" y="-14287"/>
                </a:moveTo>
                <a:cubicBezTo>
                  <a:pt x="128323" y="-14287"/>
                  <a:pt x="139526" y="-3084"/>
                  <a:pt x="139526" y="10716"/>
                </a:cubicBezTo>
                <a:cubicBezTo>
                  <a:pt x="139526" y="24515"/>
                  <a:pt x="128323" y="35719"/>
                  <a:pt x="114523" y="35719"/>
                </a:cubicBezTo>
                <a:cubicBezTo>
                  <a:pt x="100724" y="35719"/>
                  <a:pt x="89520" y="24515"/>
                  <a:pt x="89520" y="10716"/>
                </a:cubicBezTo>
                <a:cubicBezTo>
                  <a:pt x="89520" y="-3084"/>
                  <a:pt x="100724" y="-14287"/>
                  <a:pt x="114523" y="-14287"/>
                </a:cubicBezTo>
                <a:close/>
                <a:moveTo>
                  <a:pt x="55185" y="78581"/>
                </a:moveTo>
                <a:cubicBezTo>
                  <a:pt x="53712" y="78581"/>
                  <a:pt x="52417" y="79474"/>
                  <a:pt x="51881" y="80814"/>
                </a:cubicBezTo>
                <a:lnTo>
                  <a:pt x="42059" y="105326"/>
                </a:lnTo>
                <a:cubicBezTo>
                  <a:pt x="39112" y="112648"/>
                  <a:pt x="30807" y="116220"/>
                  <a:pt x="23485" y="113273"/>
                </a:cubicBezTo>
                <a:cubicBezTo>
                  <a:pt x="16163" y="110326"/>
                  <a:pt x="12591" y="102022"/>
                  <a:pt x="15538" y="94699"/>
                </a:cubicBezTo>
                <a:lnTo>
                  <a:pt x="25316" y="70187"/>
                </a:lnTo>
                <a:cubicBezTo>
                  <a:pt x="30227" y="57998"/>
                  <a:pt x="42014" y="50006"/>
                  <a:pt x="55185" y="50006"/>
                </a:cubicBezTo>
                <a:lnTo>
                  <a:pt x="98628" y="50006"/>
                </a:lnTo>
                <a:cubicBezTo>
                  <a:pt x="111353" y="50006"/>
                  <a:pt x="123096" y="56748"/>
                  <a:pt x="129480" y="67732"/>
                </a:cubicBezTo>
                <a:lnTo>
                  <a:pt x="144125" y="92869"/>
                </a:lnTo>
                <a:lnTo>
                  <a:pt x="171629" y="92869"/>
                </a:lnTo>
                <a:cubicBezTo>
                  <a:pt x="179531" y="92869"/>
                  <a:pt x="185916" y="99253"/>
                  <a:pt x="185916" y="107156"/>
                </a:cubicBezTo>
                <a:cubicBezTo>
                  <a:pt x="185916" y="115059"/>
                  <a:pt x="179531" y="121444"/>
                  <a:pt x="171629" y="121444"/>
                </a:cubicBezTo>
                <a:lnTo>
                  <a:pt x="144125" y="121444"/>
                </a:lnTo>
                <a:cubicBezTo>
                  <a:pt x="133945" y="121444"/>
                  <a:pt x="124569" y="116041"/>
                  <a:pt x="119435" y="107246"/>
                </a:cubicBezTo>
                <a:lnTo>
                  <a:pt x="114970" y="99611"/>
                </a:lnTo>
                <a:lnTo>
                  <a:pt x="105728" y="131043"/>
                </a:lnTo>
                <a:lnTo>
                  <a:pt x="139392" y="141134"/>
                </a:lnTo>
                <a:cubicBezTo>
                  <a:pt x="151760" y="144840"/>
                  <a:pt x="158055" y="158547"/>
                  <a:pt x="152832" y="170378"/>
                </a:cubicBezTo>
                <a:lnTo>
                  <a:pt x="127561" y="227261"/>
                </a:lnTo>
                <a:cubicBezTo>
                  <a:pt x="124346" y="234494"/>
                  <a:pt x="115907" y="237708"/>
                  <a:pt x="108719" y="234494"/>
                </a:cubicBezTo>
                <a:cubicBezTo>
                  <a:pt x="101531" y="231279"/>
                  <a:pt x="98271" y="222840"/>
                  <a:pt x="101486" y="215652"/>
                </a:cubicBezTo>
                <a:lnTo>
                  <a:pt x="123453" y="166181"/>
                </a:lnTo>
                <a:lnTo>
                  <a:pt x="80635" y="153323"/>
                </a:lnTo>
                <a:cubicBezTo>
                  <a:pt x="66035" y="148947"/>
                  <a:pt x="57418" y="133811"/>
                  <a:pt x="61124" y="119033"/>
                </a:cubicBezTo>
                <a:lnTo>
                  <a:pt x="71259" y="78581"/>
                </a:lnTo>
                <a:lnTo>
                  <a:pt x="55230" y="78581"/>
                </a:lnTo>
                <a:close/>
                <a:moveTo>
                  <a:pt x="51614" y="159395"/>
                </a:moveTo>
                <a:cubicBezTo>
                  <a:pt x="57552" y="166048"/>
                  <a:pt x="65321" y="171137"/>
                  <a:pt x="74474" y="173861"/>
                </a:cubicBezTo>
                <a:lnTo>
                  <a:pt x="76572" y="174486"/>
                </a:lnTo>
                <a:lnTo>
                  <a:pt x="73491" y="183103"/>
                </a:lnTo>
                <a:cubicBezTo>
                  <a:pt x="70902" y="190381"/>
                  <a:pt x="66348" y="196855"/>
                  <a:pt x="60409" y="201766"/>
                </a:cubicBezTo>
                <a:lnTo>
                  <a:pt x="23619" y="232083"/>
                </a:lnTo>
                <a:cubicBezTo>
                  <a:pt x="17547" y="237083"/>
                  <a:pt x="8528" y="236235"/>
                  <a:pt x="3527" y="230163"/>
                </a:cubicBezTo>
                <a:cubicBezTo>
                  <a:pt x="-1473" y="224091"/>
                  <a:pt x="-625" y="215072"/>
                  <a:pt x="5447" y="210071"/>
                </a:cubicBezTo>
                <a:lnTo>
                  <a:pt x="42237" y="179755"/>
                </a:lnTo>
                <a:cubicBezTo>
                  <a:pt x="44247" y="178103"/>
                  <a:pt x="45720" y="175959"/>
                  <a:pt x="46613" y="173548"/>
                </a:cubicBezTo>
                <a:lnTo>
                  <a:pt x="51614" y="15939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211461" y="2133600"/>
            <a:ext cx="5048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Físico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538163" y="2514600"/>
            <a:ext cx="1847850" cy="21050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0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Cuidar el cuerpo con atención y conciencia como acto de respeto hacia uno mismo.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71500" y="4772025"/>
            <a:ext cx="1781175" cy="9525"/>
          </a:xfrm>
          <a:custGeom>
            <a:avLst/>
            <a:gdLst/>
            <a:ahLst/>
            <a:cxnLst/>
            <a:rect l="l" t="t" r="r" b="b"/>
            <a:pathLst>
              <a:path w="1781175" h="9525">
                <a:moveTo>
                  <a:pt x="0" y="0"/>
                </a:moveTo>
                <a:lnTo>
                  <a:pt x="1781175" y="0"/>
                </a:lnTo>
                <a:lnTo>
                  <a:pt x="1781175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A3B18A">
              <a:alpha val="3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542925" y="4891088"/>
            <a:ext cx="183832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9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Alimentación, ejercicio, sueño, higiene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2697361" y="1181100"/>
            <a:ext cx="2162175" cy="4210050"/>
          </a:xfrm>
          <a:custGeom>
            <a:avLst/>
            <a:gdLst/>
            <a:ahLst/>
            <a:cxnLst/>
            <a:rect l="l" t="t" r="r" b="b"/>
            <a:pathLst>
              <a:path w="2162175" h="4210050">
                <a:moveTo>
                  <a:pt x="152390" y="0"/>
                </a:moveTo>
                <a:lnTo>
                  <a:pt x="2009785" y="0"/>
                </a:lnTo>
                <a:cubicBezTo>
                  <a:pt x="2093948" y="0"/>
                  <a:pt x="2162175" y="68227"/>
                  <a:pt x="2162175" y="152390"/>
                </a:cubicBezTo>
                <a:lnTo>
                  <a:pt x="2162175" y="4057660"/>
                </a:lnTo>
                <a:cubicBezTo>
                  <a:pt x="2162175" y="4141823"/>
                  <a:pt x="2093948" y="4210050"/>
                  <a:pt x="2009785" y="4210050"/>
                </a:cubicBezTo>
                <a:lnTo>
                  <a:pt x="152390" y="4210050"/>
                </a:lnTo>
                <a:cubicBezTo>
                  <a:pt x="68227" y="4210050"/>
                  <a:pt x="0" y="4141823"/>
                  <a:pt x="0" y="4057660"/>
                </a:cubicBezTo>
                <a:lnTo>
                  <a:pt x="0" y="152390"/>
                </a:lnTo>
                <a:cubicBezTo>
                  <a:pt x="0" y="68284"/>
                  <a:pt x="68284" y="0"/>
                  <a:pt x="152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474541" y="13716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3" name="Shape 11"/>
          <p:cNvSpPr/>
          <p:nvPr/>
        </p:nvSpPr>
        <p:spPr>
          <a:xfrm>
            <a:off x="3665041" y="15621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07603" y="38889"/>
                </a:moveTo>
                <a:lnTo>
                  <a:pt x="114300" y="48131"/>
                </a:lnTo>
                <a:lnTo>
                  <a:pt x="120997" y="38889"/>
                </a:lnTo>
                <a:cubicBezTo>
                  <a:pt x="132159" y="23440"/>
                  <a:pt x="150108" y="14288"/>
                  <a:pt x="169173" y="14288"/>
                </a:cubicBezTo>
                <a:cubicBezTo>
                  <a:pt x="201990" y="14288"/>
                  <a:pt x="228600" y="40898"/>
                  <a:pt x="228600" y="73715"/>
                </a:cubicBezTo>
                <a:lnTo>
                  <a:pt x="228600" y="74875"/>
                </a:lnTo>
                <a:cubicBezTo>
                  <a:pt x="228600" y="124971"/>
                  <a:pt x="166137" y="183148"/>
                  <a:pt x="133543" y="208017"/>
                </a:cubicBezTo>
                <a:cubicBezTo>
                  <a:pt x="128007" y="212214"/>
                  <a:pt x="121221" y="214313"/>
                  <a:pt x="114300" y="214313"/>
                </a:cubicBezTo>
                <a:cubicBezTo>
                  <a:pt x="107379" y="214313"/>
                  <a:pt x="100548" y="212259"/>
                  <a:pt x="95057" y="208017"/>
                </a:cubicBezTo>
                <a:cubicBezTo>
                  <a:pt x="62463" y="183148"/>
                  <a:pt x="0" y="124971"/>
                  <a:pt x="0" y="74875"/>
                </a:cubicBezTo>
                <a:lnTo>
                  <a:pt x="0" y="73715"/>
                </a:lnTo>
                <a:cubicBezTo>
                  <a:pt x="0" y="40898"/>
                  <a:pt x="26610" y="14288"/>
                  <a:pt x="59427" y="14288"/>
                </a:cubicBezTo>
                <a:cubicBezTo>
                  <a:pt x="78492" y="14288"/>
                  <a:pt x="96441" y="23440"/>
                  <a:pt x="107603" y="3888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12"/>
          <p:cNvSpPr/>
          <p:nvPr/>
        </p:nvSpPr>
        <p:spPr>
          <a:xfrm>
            <a:off x="3349823" y="2133600"/>
            <a:ext cx="8572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Emocional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2854523" y="2514600"/>
            <a:ext cx="1847850" cy="2257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0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Fijarse en nuestras emociones y aprender a expresarlas y gestionarlas adecuadamente.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2887861" y="4924425"/>
            <a:ext cx="1781175" cy="9525"/>
          </a:xfrm>
          <a:custGeom>
            <a:avLst/>
            <a:gdLst/>
            <a:ahLst/>
            <a:cxnLst/>
            <a:rect l="l" t="t" r="r" b="b"/>
            <a:pathLst>
              <a:path w="1781175" h="9525">
                <a:moveTo>
                  <a:pt x="0" y="0"/>
                </a:moveTo>
                <a:lnTo>
                  <a:pt x="1781175" y="0"/>
                </a:lnTo>
                <a:lnTo>
                  <a:pt x="1781175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D4A373">
              <a:alpha val="30196"/>
            </a:srgbClr>
          </a:solidFill>
          <a:ln/>
        </p:spPr>
      </p:sp>
      <p:sp>
        <p:nvSpPr>
          <p:cNvPr id="17" name="Text 15"/>
          <p:cNvSpPr/>
          <p:nvPr/>
        </p:nvSpPr>
        <p:spPr>
          <a:xfrm>
            <a:off x="2859286" y="5043488"/>
            <a:ext cx="1838325" cy="15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9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Expresión, autocompasión, gratitud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5013871" y="1181100"/>
            <a:ext cx="2162175" cy="4210050"/>
          </a:xfrm>
          <a:custGeom>
            <a:avLst/>
            <a:gdLst/>
            <a:ahLst/>
            <a:cxnLst/>
            <a:rect l="l" t="t" r="r" b="b"/>
            <a:pathLst>
              <a:path w="2162175" h="4210050">
                <a:moveTo>
                  <a:pt x="152390" y="0"/>
                </a:moveTo>
                <a:lnTo>
                  <a:pt x="2009785" y="0"/>
                </a:lnTo>
                <a:cubicBezTo>
                  <a:pt x="2093948" y="0"/>
                  <a:pt x="2162175" y="68227"/>
                  <a:pt x="2162175" y="152390"/>
                </a:cubicBezTo>
                <a:lnTo>
                  <a:pt x="2162175" y="4057660"/>
                </a:lnTo>
                <a:cubicBezTo>
                  <a:pt x="2162175" y="4141823"/>
                  <a:pt x="2093948" y="4210050"/>
                  <a:pt x="2009785" y="4210050"/>
                </a:cubicBezTo>
                <a:lnTo>
                  <a:pt x="152390" y="4210050"/>
                </a:lnTo>
                <a:cubicBezTo>
                  <a:pt x="68227" y="4210050"/>
                  <a:pt x="0" y="4141823"/>
                  <a:pt x="0" y="4057660"/>
                </a:cubicBezTo>
                <a:lnTo>
                  <a:pt x="0" y="152390"/>
                </a:lnTo>
                <a:cubicBezTo>
                  <a:pt x="0" y="68284"/>
                  <a:pt x="68284" y="0"/>
                  <a:pt x="152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791051" y="13716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0" name="Shape 18"/>
          <p:cNvSpPr/>
          <p:nvPr/>
        </p:nvSpPr>
        <p:spPr>
          <a:xfrm>
            <a:off x="5981551" y="15621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53578" y="25003"/>
                </a:moveTo>
                <a:cubicBezTo>
                  <a:pt x="53578" y="11207"/>
                  <a:pt x="64785" y="0"/>
                  <a:pt x="78581" y="0"/>
                </a:cubicBezTo>
                <a:lnTo>
                  <a:pt x="89297" y="0"/>
                </a:lnTo>
                <a:cubicBezTo>
                  <a:pt x="97200" y="0"/>
                  <a:pt x="103584" y="6385"/>
                  <a:pt x="103584" y="14288"/>
                </a:cubicBezTo>
                <a:lnTo>
                  <a:pt x="103584" y="214313"/>
                </a:lnTo>
                <a:cubicBezTo>
                  <a:pt x="103584" y="222215"/>
                  <a:pt x="97200" y="228600"/>
                  <a:pt x="89297" y="228600"/>
                </a:cubicBezTo>
                <a:lnTo>
                  <a:pt x="75009" y="228600"/>
                </a:lnTo>
                <a:cubicBezTo>
                  <a:pt x="61704" y="228600"/>
                  <a:pt x="50497" y="219492"/>
                  <a:pt x="47327" y="207169"/>
                </a:cubicBezTo>
                <a:cubicBezTo>
                  <a:pt x="47015" y="207169"/>
                  <a:pt x="46747" y="207169"/>
                  <a:pt x="46434" y="207169"/>
                </a:cubicBezTo>
                <a:cubicBezTo>
                  <a:pt x="26700" y="207169"/>
                  <a:pt x="10716" y="191185"/>
                  <a:pt x="10716" y="171450"/>
                </a:cubicBezTo>
                <a:cubicBezTo>
                  <a:pt x="10716" y="163413"/>
                  <a:pt x="13395" y="156002"/>
                  <a:pt x="17859" y="150019"/>
                </a:cubicBezTo>
                <a:cubicBezTo>
                  <a:pt x="9198" y="143500"/>
                  <a:pt x="3572" y="133142"/>
                  <a:pt x="3572" y="121444"/>
                </a:cubicBezTo>
                <a:cubicBezTo>
                  <a:pt x="3572" y="107647"/>
                  <a:pt x="11430" y="95637"/>
                  <a:pt x="22860" y="89699"/>
                </a:cubicBezTo>
                <a:cubicBezTo>
                  <a:pt x="19690" y="84341"/>
                  <a:pt x="17859" y="78090"/>
                  <a:pt x="17859" y="71438"/>
                </a:cubicBezTo>
                <a:cubicBezTo>
                  <a:pt x="17859" y="51703"/>
                  <a:pt x="33844" y="35719"/>
                  <a:pt x="53578" y="35719"/>
                </a:cubicBezTo>
                <a:lnTo>
                  <a:pt x="53578" y="25003"/>
                </a:lnTo>
                <a:close/>
                <a:moveTo>
                  <a:pt x="175022" y="25003"/>
                </a:moveTo>
                <a:lnTo>
                  <a:pt x="175022" y="35719"/>
                </a:lnTo>
                <a:cubicBezTo>
                  <a:pt x="194756" y="35719"/>
                  <a:pt x="210741" y="51703"/>
                  <a:pt x="210741" y="71438"/>
                </a:cubicBezTo>
                <a:cubicBezTo>
                  <a:pt x="210741" y="78135"/>
                  <a:pt x="208910" y="84386"/>
                  <a:pt x="205740" y="89699"/>
                </a:cubicBezTo>
                <a:cubicBezTo>
                  <a:pt x="217215" y="95637"/>
                  <a:pt x="225028" y="107603"/>
                  <a:pt x="225028" y="121444"/>
                </a:cubicBezTo>
                <a:cubicBezTo>
                  <a:pt x="225028" y="133142"/>
                  <a:pt x="219402" y="143500"/>
                  <a:pt x="210741" y="150019"/>
                </a:cubicBezTo>
                <a:cubicBezTo>
                  <a:pt x="215205" y="156002"/>
                  <a:pt x="217884" y="163413"/>
                  <a:pt x="217884" y="171450"/>
                </a:cubicBezTo>
                <a:cubicBezTo>
                  <a:pt x="217884" y="191185"/>
                  <a:pt x="201900" y="207169"/>
                  <a:pt x="182166" y="207169"/>
                </a:cubicBezTo>
                <a:cubicBezTo>
                  <a:pt x="181853" y="207169"/>
                  <a:pt x="181585" y="207169"/>
                  <a:pt x="181273" y="207169"/>
                </a:cubicBezTo>
                <a:cubicBezTo>
                  <a:pt x="178103" y="219492"/>
                  <a:pt x="166896" y="228600"/>
                  <a:pt x="153591" y="228600"/>
                </a:cubicBezTo>
                <a:lnTo>
                  <a:pt x="139303" y="228600"/>
                </a:lnTo>
                <a:cubicBezTo>
                  <a:pt x="131400" y="228600"/>
                  <a:pt x="125016" y="222215"/>
                  <a:pt x="125016" y="214313"/>
                </a:cubicBezTo>
                <a:lnTo>
                  <a:pt x="125016" y="14288"/>
                </a:lnTo>
                <a:cubicBezTo>
                  <a:pt x="125016" y="6385"/>
                  <a:pt x="131400" y="0"/>
                  <a:pt x="139303" y="0"/>
                </a:cubicBezTo>
                <a:lnTo>
                  <a:pt x="150019" y="0"/>
                </a:lnTo>
                <a:cubicBezTo>
                  <a:pt x="163815" y="0"/>
                  <a:pt x="175022" y="11207"/>
                  <a:pt x="175022" y="2500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5667524" y="2133600"/>
            <a:ext cx="8572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Intelectual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5171033" y="2514600"/>
            <a:ext cx="1847850" cy="2257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0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Estimular el cerebro mediante el pensamiento crítico, la creatividad y el aprendizaje.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5204371" y="4924425"/>
            <a:ext cx="1781175" cy="9525"/>
          </a:xfrm>
          <a:custGeom>
            <a:avLst/>
            <a:gdLst/>
            <a:ahLst/>
            <a:cxnLst/>
            <a:rect l="l" t="t" r="r" b="b"/>
            <a:pathLst>
              <a:path w="1781175" h="9525">
                <a:moveTo>
                  <a:pt x="0" y="0"/>
                </a:moveTo>
                <a:lnTo>
                  <a:pt x="1781175" y="0"/>
                </a:lnTo>
                <a:lnTo>
                  <a:pt x="1781175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E9C46A">
              <a:alpha val="30196"/>
            </a:srgbClr>
          </a:solidFill>
          <a:ln/>
        </p:spPr>
      </p:sp>
      <p:sp>
        <p:nvSpPr>
          <p:cNvPr id="24" name="Text 22"/>
          <p:cNvSpPr/>
          <p:nvPr/>
        </p:nvSpPr>
        <p:spPr>
          <a:xfrm>
            <a:off x="5175796" y="5043488"/>
            <a:ext cx="1838325" cy="15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9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Lectura, aprendizaje, hobbies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7330380" y="1181100"/>
            <a:ext cx="2162175" cy="4210050"/>
          </a:xfrm>
          <a:custGeom>
            <a:avLst/>
            <a:gdLst/>
            <a:ahLst/>
            <a:cxnLst/>
            <a:rect l="l" t="t" r="r" b="b"/>
            <a:pathLst>
              <a:path w="2162175" h="4210050">
                <a:moveTo>
                  <a:pt x="152390" y="0"/>
                </a:moveTo>
                <a:lnTo>
                  <a:pt x="2009785" y="0"/>
                </a:lnTo>
                <a:cubicBezTo>
                  <a:pt x="2093948" y="0"/>
                  <a:pt x="2162175" y="68227"/>
                  <a:pt x="2162175" y="152390"/>
                </a:cubicBezTo>
                <a:lnTo>
                  <a:pt x="2162175" y="4057660"/>
                </a:lnTo>
                <a:cubicBezTo>
                  <a:pt x="2162175" y="4141823"/>
                  <a:pt x="2093948" y="4210050"/>
                  <a:pt x="2009785" y="4210050"/>
                </a:cubicBezTo>
                <a:lnTo>
                  <a:pt x="152390" y="4210050"/>
                </a:lnTo>
                <a:cubicBezTo>
                  <a:pt x="68227" y="4210050"/>
                  <a:pt x="0" y="4141823"/>
                  <a:pt x="0" y="4057660"/>
                </a:cubicBezTo>
                <a:lnTo>
                  <a:pt x="0" y="152390"/>
                </a:lnTo>
                <a:cubicBezTo>
                  <a:pt x="0" y="68284"/>
                  <a:pt x="68284" y="0"/>
                  <a:pt x="152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8107561" y="13716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27" name="Shape 25"/>
          <p:cNvSpPr/>
          <p:nvPr/>
        </p:nvSpPr>
        <p:spPr>
          <a:xfrm>
            <a:off x="8269486" y="1562100"/>
            <a:ext cx="285750" cy="228600"/>
          </a:xfrm>
          <a:custGeom>
            <a:avLst/>
            <a:gdLst/>
            <a:ahLst/>
            <a:cxnLst/>
            <a:rect l="l" t="t" r="r" b="b"/>
            <a:pathLst>
              <a:path w="285750" h="228600">
                <a:moveTo>
                  <a:pt x="142875" y="7144"/>
                </a:moveTo>
                <a:cubicBezTo>
                  <a:pt x="168503" y="7144"/>
                  <a:pt x="189309" y="27950"/>
                  <a:pt x="189309" y="53578"/>
                </a:cubicBezTo>
                <a:cubicBezTo>
                  <a:pt x="189309" y="79206"/>
                  <a:pt x="168503" y="100013"/>
                  <a:pt x="142875" y="100013"/>
                </a:cubicBezTo>
                <a:cubicBezTo>
                  <a:pt x="117247" y="100013"/>
                  <a:pt x="96441" y="79206"/>
                  <a:pt x="96441" y="53578"/>
                </a:cubicBezTo>
                <a:cubicBezTo>
                  <a:pt x="96441" y="27950"/>
                  <a:pt x="117247" y="7144"/>
                  <a:pt x="142875" y="7144"/>
                </a:cubicBezTo>
                <a:close/>
                <a:moveTo>
                  <a:pt x="42863" y="39291"/>
                </a:moveTo>
                <a:cubicBezTo>
                  <a:pt x="60605" y="39291"/>
                  <a:pt x="75009" y="53695"/>
                  <a:pt x="75009" y="71438"/>
                </a:cubicBezTo>
                <a:cubicBezTo>
                  <a:pt x="75009" y="89180"/>
                  <a:pt x="60605" y="103584"/>
                  <a:pt x="42863" y="103584"/>
                </a:cubicBezTo>
                <a:cubicBezTo>
                  <a:pt x="25120" y="103584"/>
                  <a:pt x="10716" y="89180"/>
                  <a:pt x="10716" y="71438"/>
                </a:cubicBezTo>
                <a:cubicBezTo>
                  <a:pt x="10716" y="53695"/>
                  <a:pt x="25120" y="39291"/>
                  <a:pt x="42862" y="39291"/>
                </a:cubicBezTo>
                <a:close/>
                <a:moveTo>
                  <a:pt x="0" y="185738"/>
                </a:moveTo>
                <a:cubicBezTo>
                  <a:pt x="0" y="154171"/>
                  <a:pt x="25584" y="128588"/>
                  <a:pt x="57150" y="128588"/>
                </a:cubicBezTo>
                <a:cubicBezTo>
                  <a:pt x="62865" y="128588"/>
                  <a:pt x="68401" y="129436"/>
                  <a:pt x="73625" y="130999"/>
                </a:cubicBezTo>
                <a:cubicBezTo>
                  <a:pt x="58936" y="147429"/>
                  <a:pt x="50006" y="169128"/>
                  <a:pt x="50006" y="192881"/>
                </a:cubicBezTo>
                <a:lnTo>
                  <a:pt x="50006" y="200025"/>
                </a:lnTo>
                <a:cubicBezTo>
                  <a:pt x="50006" y="205115"/>
                  <a:pt x="51078" y="209937"/>
                  <a:pt x="52998" y="214313"/>
                </a:cubicBezTo>
                <a:lnTo>
                  <a:pt x="14288" y="214313"/>
                </a:lnTo>
                <a:cubicBezTo>
                  <a:pt x="6385" y="214313"/>
                  <a:pt x="0" y="207928"/>
                  <a:pt x="0" y="200025"/>
                </a:cubicBezTo>
                <a:lnTo>
                  <a:pt x="0" y="185738"/>
                </a:lnTo>
                <a:close/>
                <a:moveTo>
                  <a:pt x="232752" y="214313"/>
                </a:moveTo>
                <a:cubicBezTo>
                  <a:pt x="234672" y="209937"/>
                  <a:pt x="235744" y="205115"/>
                  <a:pt x="235744" y="200025"/>
                </a:cubicBezTo>
                <a:lnTo>
                  <a:pt x="235744" y="192881"/>
                </a:lnTo>
                <a:cubicBezTo>
                  <a:pt x="235744" y="169128"/>
                  <a:pt x="226814" y="147429"/>
                  <a:pt x="212125" y="130999"/>
                </a:cubicBezTo>
                <a:cubicBezTo>
                  <a:pt x="217349" y="129436"/>
                  <a:pt x="222885" y="128588"/>
                  <a:pt x="228600" y="128588"/>
                </a:cubicBezTo>
                <a:cubicBezTo>
                  <a:pt x="260166" y="128588"/>
                  <a:pt x="285750" y="154171"/>
                  <a:pt x="285750" y="185738"/>
                </a:cubicBezTo>
                <a:lnTo>
                  <a:pt x="285750" y="200025"/>
                </a:lnTo>
                <a:cubicBezTo>
                  <a:pt x="285750" y="207928"/>
                  <a:pt x="279365" y="214313"/>
                  <a:pt x="271463" y="214313"/>
                </a:cubicBezTo>
                <a:lnTo>
                  <a:pt x="232752" y="214313"/>
                </a:lnTo>
                <a:close/>
                <a:moveTo>
                  <a:pt x="210741" y="71438"/>
                </a:moveTo>
                <a:cubicBezTo>
                  <a:pt x="210741" y="53695"/>
                  <a:pt x="225145" y="39291"/>
                  <a:pt x="242888" y="39291"/>
                </a:cubicBezTo>
                <a:cubicBezTo>
                  <a:pt x="260630" y="39291"/>
                  <a:pt x="275034" y="53695"/>
                  <a:pt x="275034" y="71437"/>
                </a:cubicBezTo>
                <a:cubicBezTo>
                  <a:pt x="275034" y="89180"/>
                  <a:pt x="260630" y="103584"/>
                  <a:pt x="242888" y="103584"/>
                </a:cubicBezTo>
                <a:cubicBezTo>
                  <a:pt x="225145" y="103584"/>
                  <a:pt x="210741" y="89180"/>
                  <a:pt x="210741" y="71438"/>
                </a:cubicBezTo>
                <a:close/>
                <a:moveTo>
                  <a:pt x="71438" y="192881"/>
                </a:moveTo>
                <a:cubicBezTo>
                  <a:pt x="71438" y="153412"/>
                  <a:pt x="103406" y="121444"/>
                  <a:pt x="142875" y="121444"/>
                </a:cubicBezTo>
                <a:cubicBezTo>
                  <a:pt x="182344" y="121444"/>
                  <a:pt x="214313" y="153412"/>
                  <a:pt x="214313" y="192881"/>
                </a:cubicBezTo>
                <a:lnTo>
                  <a:pt x="214313" y="200025"/>
                </a:lnTo>
                <a:cubicBezTo>
                  <a:pt x="214313" y="207928"/>
                  <a:pt x="207928" y="214313"/>
                  <a:pt x="200025" y="214313"/>
                </a:cubicBezTo>
                <a:lnTo>
                  <a:pt x="85725" y="214313"/>
                </a:lnTo>
                <a:cubicBezTo>
                  <a:pt x="77822" y="214313"/>
                  <a:pt x="71438" y="207928"/>
                  <a:pt x="71438" y="200025"/>
                </a:cubicBezTo>
                <a:lnTo>
                  <a:pt x="71438" y="192881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8" name="Text 26"/>
          <p:cNvSpPr/>
          <p:nvPr/>
        </p:nvSpPr>
        <p:spPr>
          <a:xfrm>
            <a:off x="8148786" y="2133600"/>
            <a:ext cx="52387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Social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7487543" y="2514600"/>
            <a:ext cx="1847850" cy="2257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0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Cuidar nuestra red social para construir relaciones saludables y duraderas.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7520880" y="4924425"/>
            <a:ext cx="1781175" cy="9525"/>
          </a:xfrm>
          <a:custGeom>
            <a:avLst/>
            <a:gdLst/>
            <a:ahLst/>
            <a:cxnLst/>
            <a:rect l="l" t="t" r="r" b="b"/>
            <a:pathLst>
              <a:path w="1781175" h="9525">
                <a:moveTo>
                  <a:pt x="0" y="0"/>
                </a:moveTo>
                <a:lnTo>
                  <a:pt x="1781175" y="0"/>
                </a:lnTo>
                <a:lnTo>
                  <a:pt x="1781175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A3B18A">
              <a:alpha val="30196"/>
            </a:srgbClr>
          </a:solidFill>
          <a:ln/>
        </p:spPr>
      </p:sp>
      <p:sp>
        <p:nvSpPr>
          <p:cNvPr id="31" name="Text 29"/>
          <p:cNvSpPr/>
          <p:nvPr/>
        </p:nvSpPr>
        <p:spPr>
          <a:xfrm>
            <a:off x="7492305" y="5043488"/>
            <a:ext cx="1838325" cy="15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9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Conexiones, límites, apoyo mutuo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9646890" y="1181100"/>
            <a:ext cx="2162175" cy="4210050"/>
          </a:xfrm>
          <a:custGeom>
            <a:avLst/>
            <a:gdLst/>
            <a:ahLst/>
            <a:cxnLst/>
            <a:rect l="l" t="t" r="r" b="b"/>
            <a:pathLst>
              <a:path w="2162175" h="4210050">
                <a:moveTo>
                  <a:pt x="152390" y="0"/>
                </a:moveTo>
                <a:lnTo>
                  <a:pt x="2009785" y="0"/>
                </a:lnTo>
                <a:cubicBezTo>
                  <a:pt x="2093948" y="0"/>
                  <a:pt x="2162175" y="68227"/>
                  <a:pt x="2162175" y="152390"/>
                </a:cubicBezTo>
                <a:lnTo>
                  <a:pt x="2162175" y="4057660"/>
                </a:lnTo>
                <a:cubicBezTo>
                  <a:pt x="2162175" y="4141823"/>
                  <a:pt x="2093948" y="4210050"/>
                  <a:pt x="2009785" y="4210050"/>
                </a:cubicBezTo>
                <a:lnTo>
                  <a:pt x="152390" y="4210050"/>
                </a:lnTo>
                <a:cubicBezTo>
                  <a:pt x="68227" y="4210050"/>
                  <a:pt x="0" y="4141823"/>
                  <a:pt x="0" y="4057660"/>
                </a:cubicBezTo>
                <a:lnTo>
                  <a:pt x="0" y="152390"/>
                </a:lnTo>
                <a:cubicBezTo>
                  <a:pt x="0" y="68284"/>
                  <a:pt x="68284" y="0"/>
                  <a:pt x="152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10424071" y="13716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34" name="Shape 32"/>
          <p:cNvSpPr/>
          <p:nvPr/>
        </p:nvSpPr>
        <p:spPr>
          <a:xfrm>
            <a:off x="10585996" y="1562100"/>
            <a:ext cx="285750" cy="228600"/>
          </a:xfrm>
          <a:custGeom>
            <a:avLst/>
            <a:gdLst/>
            <a:ahLst/>
            <a:cxnLst/>
            <a:rect l="l" t="t" r="r" b="b"/>
            <a:pathLst>
              <a:path w="285750" h="228600">
                <a:moveTo>
                  <a:pt x="100013" y="132159"/>
                </a:moveTo>
                <a:cubicBezTo>
                  <a:pt x="100013" y="138098"/>
                  <a:pt x="95235" y="142875"/>
                  <a:pt x="89297" y="142875"/>
                </a:cubicBezTo>
                <a:cubicBezTo>
                  <a:pt x="83359" y="142875"/>
                  <a:pt x="78581" y="138098"/>
                  <a:pt x="78581" y="132159"/>
                </a:cubicBezTo>
                <a:lnTo>
                  <a:pt x="78581" y="81885"/>
                </a:lnTo>
                <a:lnTo>
                  <a:pt x="117961" y="28441"/>
                </a:lnTo>
                <a:cubicBezTo>
                  <a:pt x="123810" y="20494"/>
                  <a:pt x="122113" y="9332"/>
                  <a:pt x="114166" y="3483"/>
                </a:cubicBezTo>
                <a:cubicBezTo>
                  <a:pt x="106219" y="-2366"/>
                  <a:pt x="95057" y="-670"/>
                  <a:pt x="89208" y="7278"/>
                </a:cubicBezTo>
                <a:lnTo>
                  <a:pt x="47551" y="63803"/>
                </a:lnTo>
                <a:cubicBezTo>
                  <a:pt x="39871" y="74206"/>
                  <a:pt x="35719" y="86841"/>
                  <a:pt x="35719" y="99834"/>
                </a:cubicBezTo>
                <a:lnTo>
                  <a:pt x="35719" y="149260"/>
                </a:lnTo>
                <a:lnTo>
                  <a:pt x="9778" y="157922"/>
                </a:lnTo>
                <a:cubicBezTo>
                  <a:pt x="3929" y="159841"/>
                  <a:pt x="0" y="165289"/>
                  <a:pt x="0" y="171450"/>
                </a:cubicBezTo>
                <a:lnTo>
                  <a:pt x="0" y="214313"/>
                </a:lnTo>
                <a:cubicBezTo>
                  <a:pt x="0" y="218777"/>
                  <a:pt x="2098" y="223019"/>
                  <a:pt x="5670" y="225698"/>
                </a:cubicBezTo>
                <a:cubicBezTo>
                  <a:pt x="9242" y="228377"/>
                  <a:pt x="13886" y="229270"/>
                  <a:pt x="18217" y="228020"/>
                </a:cubicBezTo>
                <a:lnTo>
                  <a:pt x="87154" y="208330"/>
                </a:lnTo>
                <a:cubicBezTo>
                  <a:pt x="111710" y="201320"/>
                  <a:pt x="128588" y="178906"/>
                  <a:pt x="128588" y="153367"/>
                </a:cubicBezTo>
                <a:lnTo>
                  <a:pt x="128588" y="100013"/>
                </a:lnTo>
                <a:cubicBezTo>
                  <a:pt x="128588" y="92110"/>
                  <a:pt x="122203" y="85725"/>
                  <a:pt x="114300" y="85725"/>
                </a:cubicBezTo>
                <a:cubicBezTo>
                  <a:pt x="106397" y="85725"/>
                  <a:pt x="100013" y="92110"/>
                  <a:pt x="100013" y="100013"/>
                </a:cubicBezTo>
                <a:lnTo>
                  <a:pt x="100013" y="132159"/>
                </a:lnTo>
                <a:close/>
                <a:moveTo>
                  <a:pt x="185738" y="132159"/>
                </a:moveTo>
                <a:lnTo>
                  <a:pt x="185738" y="100013"/>
                </a:lnTo>
                <a:cubicBezTo>
                  <a:pt x="185738" y="92110"/>
                  <a:pt x="179353" y="85725"/>
                  <a:pt x="171450" y="85725"/>
                </a:cubicBezTo>
                <a:cubicBezTo>
                  <a:pt x="163547" y="85725"/>
                  <a:pt x="157163" y="92110"/>
                  <a:pt x="157163" y="100013"/>
                </a:cubicBezTo>
                <a:lnTo>
                  <a:pt x="157163" y="153412"/>
                </a:lnTo>
                <a:cubicBezTo>
                  <a:pt x="157163" y="178951"/>
                  <a:pt x="174084" y="201364"/>
                  <a:pt x="198596" y="208374"/>
                </a:cubicBezTo>
                <a:lnTo>
                  <a:pt x="267533" y="228064"/>
                </a:lnTo>
                <a:cubicBezTo>
                  <a:pt x="271864" y="229314"/>
                  <a:pt x="276463" y="228421"/>
                  <a:pt x="280080" y="225743"/>
                </a:cubicBezTo>
                <a:cubicBezTo>
                  <a:pt x="283696" y="223064"/>
                  <a:pt x="285750" y="218777"/>
                  <a:pt x="285750" y="214313"/>
                </a:cubicBezTo>
                <a:lnTo>
                  <a:pt x="285750" y="171450"/>
                </a:lnTo>
                <a:cubicBezTo>
                  <a:pt x="285750" y="165289"/>
                  <a:pt x="281821" y="159841"/>
                  <a:pt x="275972" y="157877"/>
                </a:cubicBezTo>
                <a:lnTo>
                  <a:pt x="250031" y="149215"/>
                </a:lnTo>
                <a:lnTo>
                  <a:pt x="250031" y="99789"/>
                </a:lnTo>
                <a:cubicBezTo>
                  <a:pt x="250031" y="86841"/>
                  <a:pt x="245879" y="74206"/>
                  <a:pt x="238199" y="63758"/>
                </a:cubicBezTo>
                <a:lnTo>
                  <a:pt x="196542" y="7278"/>
                </a:lnTo>
                <a:cubicBezTo>
                  <a:pt x="190693" y="-670"/>
                  <a:pt x="179531" y="-2366"/>
                  <a:pt x="171584" y="3483"/>
                </a:cubicBezTo>
                <a:cubicBezTo>
                  <a:pt x="163637" y="9332"/>
                  <a:pt x="161940" y="20494"/>
                  <a:pt x="167789" y="28441"/>
                </a:cubicBezTo>
                <a:lnTo>
                  <a:pt x="207169" y="81885"/>
                </a:lnTo>
                <a:lnTo>
                  <a:pt x="207169" y="132159"/>
                </a:lnTo>
                <a:cubicBezTo>
                  <a:pt x="207169" y="138098"/>
                  <a:pt x="202391" y="142875"/>
                  <a:pt x="196453" y="142875"/>
                </a:cubicBezTo>
                <a:cubicBezTo>
                  <a:pt x="190515" y="142875"/>
                  <a:pt x="185738" y="138098"/>
                  <a:pt x="185738" y="13215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5" name="Text 33"/>
          <p:cNvSpPr/>
          <p:nvPr/>
        </p:nvSpPr>
        <p:spPr>
          <a:xfrm>
            <a:off x="10348168" y="2133600"/>
            <a:ext cx="76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Espiritual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9804053" y="2514600"/>
            <a:ext cx="1847850" cy="2257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0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Crear una conexión profunda con nuestros valores y con lo que realmente nos importa.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9837390" y="4924425"/>
            <a:ext cx="1781175" cy="9525"/>
          </a:xfrm>
          <a:custGeom>
            <a:avLst/>
            <a:gdLst/>
            <a:ahLst/>
            <a:cxnLst/>
            <a:rect l="l" t="t" r="r" b="b"/>
            <a:pathLst>
              <a:path w="1781175" h="9525">
                <a:moveTo>
                  <a:pt x="0" y="0"/>
                </a:moveTo>
                <a:lnTo>
                  <a:pt x="1781175" y="0"/>
                </a:lnTo>
                <a:lnTo>
                  <a:pt x="1781175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D4A373">
              <a:alpha val="30196"/>
            </a:srgbClr>
          </a:solidFill>
          <a:ln/>
        </p:spPr>
      </p:sp>
      <p:sp>
        <p:nvSpPr>
          <p:cNvPr id="38" name="Text 36"/>
          <p:cNvSpPr/>
          <p:nvPr/>
        </p:nvSpPr>
        <p:spPr>
          <a:xfrm>
            <a:off x="9808815" y="5043488"/>
            <a:ext cx="1838325" cy="15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900" dirty="0">
                <a:solidFill>
                  <a:srgbClr val="3A4A3F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Propósito, meditación, naturaleza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381000" y="5538788"/>
            <a:ext cx="11430000" cy="942975"/>
          </a:xfrm>
          <a:custGeom>
            <a:avLst/>
            <a:gdLst/>
            <a:ahLst/>
            <a:cxnLst/>
            <a:rect l="l" t="t" r="r" b="b"/>
            <a:pathLst>
              <a:path w="11430000" h="942975">
                <a:moveTo>
                  <a:pt x="152404" y="0"/>
                </a:moveTo>
                <a:lnTo>
                  <a:pt x="11277596" y="0"/>
                </a:lnTo>
                <a:cubicBezTo>
                  <a:pt x="11361767" y="0"/>
                  <a:pt x="11430000" y="68233"/>
                  <a:pt x="11430000" y="152404"/>
                </a:cubicBezTo>
                <a:lnTo>
                  <a:pt x="11430000" y="790571"/>
                </a:lnTo>
                <a:cubicBezTo>
                  <a:pt x="11430000" y="874742"/>
                  <a:pt x="11361767" y="942975"/>
                  <a:pt x="11277596" y="942975"/>
                </a:cubicBezTo>
                <a:lnTo>
                  <a:pt x="152404" y="942975"/>
                </a:lnTo>
                <a:cubicBezTo>
                  <a:pt x="68290" y="942975"/>
                  <a:pt x="0" y="874685"/>
                  <a:pt x="0" y="790571"/>
                </a:cubicBezTo>
                <a:lnTo>
                  <a:pt x="0" y="152404"/>
                </a:lnTo>
                <a:cubicBezTo>
                  <a:pt x="0" y="68290"/>
                  <a:pt x="68290" y="0"/>
                  <a:pt x="152404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40" name="Shape 38"/>
          <p:cNvSpPr/>
          <p:nvPr/>
        </p:nvSpPr>
        <p:spPr>
          <a:xfrm>
            <a:off x="581025" y="5865019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42875" y="285750"/>
                </a:moveTo>
                <a:cubicBezTo>
                  <a:pt x="221730" y="285750"/>
                  <a:pt x="285750" y="221730"/>
                  <a:pt x="285750" y="142875"/>
                </a:cubicBezTo>
                <a:cubicBezTo>
                  <a:pt x="285750" y="64020"/>
                  <a:pt x="221730" y="0"/>
                  <a:pt x="142875" y="0"/>
                </a:cubicBezTo>
                <a:cubicBezTo>
                  <a:pt x="64020" y="0"/>
                  <a:pt x="0" y="64020"/>
                  <a:pt x="0" y="142875"/>
                </a:cubicBezTo>
                <a:cubicBezTo>
                  <a:pt x="0" y="221730"/>
                  <a:pt x="64020" y="285750"/>
                  <a:pt x="142875" y="285750"/>
                </a:cubicBezTo>
                <a:close/>
                <a:moveTo>
                  <a:pt x="125016" y="89297"/>
                </a:moveTo>
                <a:cubicBezTo>
                  <a:pt x="125016" y="79440"/>
                  <a:pt x="133018" y="71438"/>
                  <a:pt x="142875" y="71438"/>
                </a:cubicBezTo>
                <a:cubicBezTo>
                  <a:pt x="152732" y="71438"/>
                  <a:pt x="160734" y="79440"/>
                  <a:pt x="160734" y="89297"/>
                </a:cubicBezTo>
                <a:cubicBezTo>
                  <a:pt x="160734" y="99154"/>
                  <a:pt x="152732" y="107156"/>
                  <a:pt x="142875" y="107156"/>
                </a:cubicBezTo>
                <a:cubicBezTo>
                  <a:pt x="133018" y="107156"/>
                  <a:pt x="125016" y="99154"/>
                  <a:pt x="125016" y="89297"/>
                </a:cubicBezTo>
                <a:close/>
                <a:moveTo>
                  <a:pt x="120551" y="125016"/>
                </a:moveTo>
                <a:lnTo>
                  <a:pt x="147340" y="125016"/>
                </a:lnTo>
                <a:cubicBezTo>
                  <a:pt x="154763" y="125016"/>
                  <a:pt x="160734" y="130987"/>
                  <a:pt x="160734" y="138410"/>
                </a:cubicBezTo>
                <a:lnTo>
                  <a:pt x="160734" y="187523"/>
                </a:lnTo>
                <a:lnTo>
                  <a:pt x="165199" y="187523"/>
                </a:lnTo>
                <a:cubicBezTo>
                  <a:pt x="172622" y="187523"/>
                  <a:pt x="178594" y="193495"/>
                  <a:pt x="178594" y="200918"/>
                </a:cubicBezTo>
                <a:cubicBezTo>
                  <a:pt x="178594" y="208341"/>
                  <a:pt x="172622" y="214313"/>
                  <a:pt x="165199" y="214313"/>
                </a:cubicBezTo>
                <a:lnTo>
                  <a:pt x="120551" y="214313"/>
                </a:lnTo>
                <a:cubicBezTo>
                  <a:pt x="113128" y="214313"/>
                  <a:pt x="107156" y="208341"/>
                  <a:pt x="107156" y="200918"/>
                </a:cubicBezTo>
                <a:cubicBezTo>
                  <a:pt x="107156" y="193495"/>
                  <a:pt x="113128" y="187523"/>
                  <a:pt x="120551" y="187523"/>
                </a:cubicBezTo>
                <a:lnTo>
                  <a:pt x="133945" y="187523"/>
                </a:lnTo>
                <a:lnTo>
                  <a:pt x="133945" y="151805"/>
                </a:lnTo>
                <a:lnTo>
                  <a:pt x="120551" y="151805"/>
                </a:lnTo>
                <a:cubicBezTo>
                  <a:pt x="113128" y="151805"/>
                  <a:pt x="107156" y="145833"/>
                  <a:pt x="107156" y="138410"/>
                </a:cubicBezTo>
                <a:cubicBezTo>
                  <a:pt x="107156" y="130987"/>
                  <a:pt x="113128" y="125016"/>
                  <a:pt x="120551" y="125016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41" name="Text 39"/>
          <p:cNvSpPr/>
          <p:nvPr/>
        </p:nvSpPr>
        <p:spPr>
          <a:xfrm>
            <a:off x="1028254" y="5729288"/>
            <a:ext cx="10677525" cy="56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5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Todos los tipos de autocuidado están interconectados.</a:t>
            </a:r>
            <a:pPr>
              <a:lnSpc>
                <a:spcPct val="140000"/>
              </a:lnSpc>
            </a:pPr>
            <a:r>
              <a:rPr lang="en-US" sz="135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Cuidar una dimensión fortalece las demás. El equilibrio entre estas cinco áreas es clave para un bienestar integral.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17500" y="317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Autocuidado Físico: Los Pilares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17500" y="793750"/>
            <a:ext cx="762000" cy="31750"/>
          </a:xfrm>
          <a:custGeom>
            <a:avLst/>
            <a:gdLst/>
            <a:ahLst/>
            <a:cxnLst/>
            <a:rect l="l" t="t" r="r" b="b"/>
            <a:pathLst>
              <a:path w="762000" h="31750">
                <a:moveTo>
                  <a:pt x="0" y="0"/>
                </a:moveTo>
                <a:lnTo>
                  <a:pt x="762000" y="0"/>
                </a:lnTo>
                <a:lnTo>
                  <a:pt x="762000" y="31750"/>
                </a:lnTo>
                <a:lnTo>
                  <a:pt x="0" y="31750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317500" y="984250"/>
            <a:ext cx="6818313" cy="2032000"/>
          </a:xfrm>
          <a:custGeom>
            <a:avLst/>
            <a:gdLst/>
            <a:ahLst/>
            <a:cxnLst/>
            <a:rect l="l" t="t" r="r" b="b"/>
            <a:pathLst>
              <a:path w="6818313" h="2032000">
                <a:moveTo>
                  <a:pt x="127000" y="0"/>
                </a:moveTo>
                <a:lnTo>
                  <a:pt x="6691313" y="0"/>
                </a:lnTo>
                <a:cubicBezTo>
                  <a:pt x="6761406" y="0"/>
                  <a:pt x="6818313" y="56907"/>
                  <a:pt x="6818313" y="127000"/>
                </a:cubicBezTo>
                <a:lnTo>
                  <a:pt x="6818313" y="1905000"/>
                </a:lnTo>
                <a:cubicBezTo>
                  <a:pt x="6818313" y="1975093"/>
                  <a:pt x="6761406" y="2032000"/>
                  <a:pt x="6691313" y="2032000"/>
                </a:cubicBezTo>
                <a:lnTo>
                  <a:pt x="127000" y="2032000"/>
                </a:lnTo>
                <a:cubicBezTo>
                  <a:pt x="56907" y="2032000"/>
                  <a:pt x="0" y="1975093"/>
                  <a:pt x="0" y="1905000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08000" y="117475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635000" y="1301750"/>
            <a:ext cx="190500" cy="190500"/>
          </a:xfrm>
          <a:custGeom>
            <a:avLst/>
            <a:gdLst/>
            <a:ahLst/>
            <a:cxnLst/>
            <a:rect l="l" t="t" r="r" b="b"/>
            <a:pathLst>
              <a:path w="190500" h="190500">
                <a:moveTo>
                  <a:pt x="23775" y="5358"/>
                </a:moveTo>
                <a:cubicBezTo>
                  <a:pt x="23478" y="2307"/>
                  <a:pt x="20910" y="0"/>
                  <a:pt x="17859" y="0"/>
                </a:cubicBezTo>
                <a:cubicBezTo>
                  <a:pt x="14808" y="0"/>
                  <a:pt x="12241" y="2307"/>
                  <a:pt x="11906" y="5321"/>
                </a:cubicBezTo>
                <a:lnTo>
                  <a:pt x="6660" y="55699"/>
                </a:lnTo>
                <a:cubicBezTo>
                  <a:pt x="6176" y="57931"/>
                  <a:pt x="5953" y="60201"/>
                  <a:pt x="5953" y="62471"/>
                </a:cubicBezTo>
                <a:cubicBezTo>
                  <a:pt x="5953" y="79549"/>
                  <a:pt x="19013" y="93576"/>
                  <a:pt x="35719" y="95101"/>
                </a:cubicBezTo>
                <a:lnTo>
                  <a:pt x="35719" y="178594"/>
                </a:lnTo>
                <a:cubicBezTo>
                  <a:pt x="35719" y="185179"/>
                  <a:pt x="41039" y="190500"/>
                  <a:pt x="47625" y="190500"/>
                </a:cubicBezTo>
                <a:cubicBezTo>
                  <a:pt x="54211" y="190500"/>
                  <a:pt x="59531" y="185179"/>
                  <a:pt x="59531" y="178594"/>
                </a:cubicBezTo>
                <a:lnTo>
                  <a:pt x="59531" y="95101"/>
                </a:lnTo>
                <a:cubicBezTo>
                  <a:pt x="76237" y="93576"/>
                  <a:pt x="89297" y="79549"/>
                  <a:pt x="89297" y="62471"/>
                </a:cubicBezTo>
                <a:cubicBezTo>
                  <a:pt x="89297" y="60201"/>
                  <a:pt x="89074" y="57931"/>
                  <a:pt x="88590" y="55699"/>
                </a:cubicBezTo>
                <a:lnTo>
                  <a:pt x="83307" y="5321"/>
                </a:lnTo>
                <a:cubicBezTo>
                  <a:pt x="83009" y="2307"/>
                  <a:pt x="80442" y="0"/>
                  <a:pt x="77391" y="0"/>
                </a:cubicBezTo>
                <a:cubicBezTo>
                  <a:pt x="74340" y="0"/>
                  <a:pt x="71772" y="2307"/>
                  <a:pt x="71475" y="5358"/>
                </a:cubicBezTo>
                <a:lnTo>
                  <a:pt x="66415" y="55773"/>
                </a:lnTo>
                <a:cubicBezTo>
                  <a:pt x="66191" y="57894"/>
                  <a:pt x="64405" y="59531"/>
                  <a:pt x="62285" y="59531"/>
                </a:cubicBezTo>
                <a:cubicBezTo>
                  <a:pt x="60127" y="59531"/>
                  <a:pt x="58341" y="57894"/>
                  <a:pt x="58117" y="55736"/>
                </a:cubicBezTo>
                <a:lnTo>
                  <a:pt x="53541" y="5432"/>
                </a:lnTo>
                <a:cubicBezTo>
                  <a:pt x="53280" y="2344"/>
                  <a:pt x="50713" y="0"/>
                  <a:pt x="47625" y="0"/>
                </a:cubicBezTo>
                <a:cubicBezTo>
                  <a:pt x="44537" y="0"/>
                  <a:pt x="41970" y="2344"/>
                  <a:pt x="41709" y="5432"/>
                </a:cubicBezTo>
                <a:lnTo>
                  <a:pt x="37133" y="55736"/>
                </a:lnTo>
                <a:cubicBezTo>
                  <a:pt x="36947" y="57894"/>
                  <a:pt x="35123" y="59531"/>
                  <a:pt x="32965" y="59531"/>
                </a:cubicBezTo>
                <a:cubicBezTo>
                  <a:pt x="30807" y="59531"/>
                  <a:pt x="29021" y="57894"/>
                  <a:pt x="28835" y="55773"/>
                </a:cubicBezTo>
                <a:lnTo>
                  <a:pt x="23775" y="5358"/>
                </a:lnTo>
                <a:close/>
                <a:moveTo>
                  <a:pt x="166688" y="0"/>
                </a:moveTo>
                <a:cubicBezTo>
                  <a:pt x="160734" y="0"/>
                  <a:pt x="119063" y="11906"/>
                  <a:pt x="119063" y="65484"/>
                </a:cubicBezTo>
                <a:lnTo>
                  <a:pt x="119063" y="107156"/>
                </a:lnTo>
                <a:cubicBezTo>
                  <a:pt x="119063" y="120290"/>
                  <a:pt x="129741" y="130969"/>
                  <a:pt x="142875" y="130969"/>
                </a:cubicBezTo>
                <a:lnTo>
                  <a:pt x="154781" y="130969"/>
                </a:lnTo>
                <a:lnTo>
                  <a:pt x="154781" y="178594"/>
                </a:lnTo>
                <a:cubicBezTo>
                  <a:pt x="154781" y="185179"/>
                  <a:pt x="160102" y="190500"/>
                  <a:pt x="166688" y="190500"/>
                </a:cubicBezTo>
                <a:cubicBezTo>
                  <a:pt x="173273" y="190500"/>
                  <a:pt x="178594" y="185179"/>
                  <a:pt x="178594" y="178594"/>
                </a:cubicBezTo>
                <a:lnTo>
                  <a:pt x="178594" y="11906"/>
                </a:lnTo>
                <a:cubicBezTo>
                  <a:pt x="178594" y="5321"/>
                  <a:pt x="173273" y="0"/>
                  <a:pt x="166688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079500" y="1174750"/>
            <a:ext cx="596106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Alimentación Consciente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079500" y="1492250"/>
            <a:ext cx="592931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Lo que comemos afecta cómo nos sentimos. No se trata de dietas estrictas, sino de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escuchar al cuerpo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y elegir alimentos que nos nutran.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079500" y="2032000"/>
            <a:ext cx="2889250" cy="349250"/>
          </a:xfrm>
          <a:custGeom>
            <a:avLst/>
            <a:gdLst/>
            <a:ahLst/>
            <a:cxnLst/>
            <a:rect l="l" t="t" r="r" b="b"/>
            <a:pathLst>
              <a:path w="2889250" h="349250">
                <a:moveTo>
                  <a:pt x="95251" y="0"/>
                </a:moveTo>
                <a:lnTo>
                  <a:pt x="2793999" y="0"/>
                </a:lnTo>
                <a:cubicBezTo>
                  <a:pt x="2846605" y="0"/>
                  <a:pt x="2889250" y="42645"/>
                  <a:pt x="2889250" y="95251"/>
                </a:cubicBezTo>
                <a:lnTo>
                  <a:pt x="2889250" y="253999"/>
                </a:lnTo>
                <a:cubicBezTo>
                  <a:pt x="2889250" y="306605"/>
                  <a:pt x="2846605" y="349250"/>
                  <a:pt x="2793999" y="349250"/>
                </a:cubicBezTo>
                <a:lnTo>
                  <a:pt x="95251" y="349250"/>
                </a:lnTo>
                <a:cubicBezTo>
                  <a:pt x="42681" y="349250"/>
                  <a:pt x="0" y="306569"/>
                  <a:pt x="0" y="253999"/>
                </a:cubicBezTo>
                <a:lnTo>
                  <a:pt x="0" y="95251"/>
                </a:lnTo>
                <a:cubicBezTo>
                  <a:pt x="0" y="42681"/>
                  <a:pt x="42681" y="0"/>
                  <a:pt x="95251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0" name="Shape 8"/>
          <p:cNvSpPr/>
          <p:nvPr/>
        </p:nvSpPr>
        <p:spPr>
          <a:xfrm>
            <a:off x="1197570" y="2151063"/>
            <a:ext cx="97234" cy="111125"/>
          </a:xfrm>
          <a:custGeom>
            <a:avLst/>
            <a:gdLst/>
            <a:ahLst/>
            <a:cxnLst/>
            <a:rect l="l" t="t" r="r" b="b"/>
            <a:pathLst>
              <a:path w="97234" h="111125">
                <a:moveTo>
                  <a:pt x="94369" y="15215"/>
                </a:moveTo>
                <a:cubicBezTo>
                  <a:pt x="97473" y="17472"/>
                  <a:pt x="98168" y="21813"/>
                  <a:pt x="95910" y="24916"/>
                </a:cubicBezTo>
                <a:lnTo>
                  <a:pt x="40348" y="101315"/>
                </a:lnTo>
                <a:cubicBezTo>
                  <a:pt x="39154" y="102964"/>
                  <a:pt x="37309" y="103984"/>
                  <a:pt x="35269" y="104158"/>
                </a:cubicBezTo>
                <a:cubicBezTo>
                  <a:pt x="33229" y="104332"/>
                  <a:pt x="31254" y="103572"/>
                  <a:pt x="29821" y="102140"/>
                </a:cubicBezTo>
                <a:lnTo>
                  <a:pt x="2040" y="74358"/>
                </a:lnTo>
                <a:cubicBezTo>
                  <a:pt x="-673" y="71645"/>
                  <a:pt x="-673" y="67239"/>
                  <a:pt x="2040" y="64526"/>
                </a:cubicBezTo>
                <a:cubicBezTo>
                  <a:pt x="4753" y="61813"/>
                  <a:pt x="9159" y="61813"/>
                  <a:pt x="11872" y="64526"/>
                </a:cubicBezTo>
                <a:lnTo>
                  <a:pt x="33902" y="86556"/>
                </a:lnTo>
                <a:lnTo>
                  <a:pt x="84689" y="16734"/>
                </a:lnTo>
                <a:cubicBezTo>
                  <a:pt x="86947" y="13630"/>
                  <a:pt x="91287" y="12936"/>
                  <a:pt x="94391" y="15193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1" name="Text 9"/>
          <p:cNvSpPr/>
          <p:nvPr/>
        </p:nvSpPr>
        <p:spPr>
          <a:xfrm>
            <a:off x="1357313" y="2127250"/>
            <a:ext cx="2571750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Desayuno rico en proteínas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060775" y="2032000"/>
            <a:ext cx="2889250" cy="349250"/>
          </a:xfrm>
          <a:custGeom>
            <a:avLst/>
            <a:gdLst/>
            <a:ahLst/>
            <a:cxnLst/>
            <a:rect l="l" t="t" r="r" b="b"/>
            <a:pathLst>
              <a:path w="2889250" h="349250">
                <a:moveTo>
                  <a:pt x="95251" y="0"/>
                </a:moveTo>
                <a:lnTo>
                  <a:pt x="2793999" y="0"/>
                </a:lnTo>
                <a:cubicBezTo>
                  <a:pt x="2846605" y="0"/>
                  <a:pt x="2889250" y="42645"/>
                  <a:pt x="2889250" y="95251"/>
                </a:cubicBezTo>
                <a:lnTo>
                  <a:pt x="2889250" y="253999"/>
                </a:lnTo>
                <a:cubicBezTo>
                  <a:pt x="2889250" y="306605"/>
                  <a:pt x="2846605" y="349250"/>
                  <a:pt x="2793999" y="349250"/>
                </a:cubicBezTo>
                <a:lnTo>
                  <a:pt x="95251" y="349250"/>
                </a:lnTo>
                <a:cubicBezTo>
                  <a:pt x="42681" y="349250"/>
                  <a:pt x="0" y="306569"/>
                  <a:pt x="0" y="253999"/>
                </a:cubicBezTo>
                <a:lnTo>
                  <a:pt x="0" y="95251"/>
                </a:lnTo>
                <a:cubicBezTo>
                  <a:pt x="0" y="42681"/>
                  <a:pt x="42681" y="0"/>
                  <a:pt x="95251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3" name="Shape 11"/>
          <p:cNvSpPr/>
          <p:nvPr/>
        </p:nvSpPr>
        <p:spPr>
          <a:xfrm>
            <a:off x="4178846" y="2151063"/>
            <a:ext cx="97234" cy="111125"/>
          </a:xfrm>
          <a:custGeom>
            <a:avLst/>
            <a:gdLst/>
            <a:ahLst/>
            <a:cxnLst/>
            <a:rect l="l" t="t" r="r" b="b"/>
            <a:pathLst>
              <a:path w="97234" h="111125">
                <a:moveTo>
                  <a:pt x="94369" y="15215"/>
                </a:moveTo>
                <a:cubicBezTo>
                  <a:pt x="97473" y="17472"/>
                  <a:pt x="98168" y="21813"/>
                  <a:pt x="95910" y="24916"/>
                </a:cubicBezTo>
                <a:lnTo>
                  <a:pt x="40348" y="101315"/>
                </a:lnTo>
                <a:cubicBezTo>
                  <a:pt x="39154" y="102964"/>
                  <a:pt x="37309" y="103984"/>
                  <a:pt x="35269" y="104158"/>
                </a:cubicBezTo>
                <a:cubicBezTo>
                  <a:pt x="33229" y="104332"/>
                  <a:pt x="31254" y="103572"/>
                  <a:pt x="29821" y="102140"/>
                </a:cubicBezTo>
                <a:lnTo>
                  <a:pt x="2040" y="74358"/>
                </a:lnTo>
                <a:cubicBezTo>
                  <a:pt x="-673" y="71645"/>
                  <a:pt x="-673" y="67239"/>
                  <a:pt x="2040" y="64526"/>
                </a:cubicBezTo>
                <a:cubicBezTo>
                  <a:pt x="4753" y="61813"/>
                  <a:pt x="9159" y="61813"/>
                  <a:pt x="11872" y="64526"/>
                </a:cubicBezTo>
                <a:lnTo>
                  <a:pt x="33902" y="86556"/>
                </a:lnTo>
                <a:lnTo>
                  <a:pt x="84689" y="16734"/>
                </a:lnTo>
                <a:cubicBezTo>
                  <a:pt x="86947" y="13630"/>
                  <a:pt x="91287" y="12936"/>
                  <a:pt x="94391" y="15193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4" name="Text 12"/>
          <p:cNvSpPr/>
          <p:nvPr/>
        </p:nvSpPr>
        <p:spPr>
          <a:xfrm>
            <a:off x="4338588" y="2127250"/>
            <a:ext cx="2571750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Frutas y verduras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079500" y="2476500"/>
            <a:ext cx="2889250" cy="349250"/>
          </a:xfrm>
          <a:custGeom>
            <a:avLst/>
            <a:gdLst/>
            <a:ahLst/>
            <a:cxnLst/>
            <a:rect l="l" t="t" r="r" b="b"/>
            <a:pathLst>
              <a:path w="2889250" h="349250">
                <a:moveTo>
                  <a:pt x="95251" y="0"/>
                </a:moveTo>
                <a:lnTo>
                  <a:pt x="2793999" y="0"/>
                </a:lnTo>
                <a:cubicBezTo>
                  <a:pt x="2846605" y="0"/>
                  <a:pt x="2889250" y="42645"/>
                  <a:pt x="2889250" y="95251"/>
                </a:cubicBezTo>
                <a:lnTo>
                  <a:pt x="2889250" y="253999"/>
                </a:lnTo>
                <a:cubicBezTo>
                  <a:pt x="2889250" y="306605"/>
                  <a:pt x="2846605" y="349250"/>
                  <a:pt x="2793999" y="349250"/>
                </a:cubicBezTo>
                <a:lnTo>
                  <a:pt x="95251" y="349250"/>
                </a:lnTo>
                <a:cubicBezTo>
                  <a:pt x="42681" y="349250"/>
                  <a:pt x="0" y="306569"/>
                  <a:pt x="0" y="253999"/>
                </a:cubicBezTo>
                <a:lnTo>
                  <a:pt x="0" y="95251"/>
                </a:lnTo>
                <a:cubicBezTo>
                  <a:pt x="0" y="42681"/>
                  <a:pt x="42681" y="0"/>
                  <a:pt x="95251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6" name="Shape 14"/>
          <p:cNvSpPr/>
          <p:nvPr/>
        </p:nvSpPr>
        <p:spPr>
          <a:xfrm>
            <a:off x="1197570" y="2595563"/>
            <a:ext cx="97234" cy="111125"/>
          </a:xfrm>
          <a:custGeom>
            <a:avLst/>
            <a:gdLst/>
            <a:ahLst/>
            <a:cxnLst/>
            <a:rect l="l" t="t" r="r" b="b"/>
            <a:pathLst>
              <a:path w="97234" h="111125">
                <a:moveTo>
                  <a:pt x="94369" y="15215"/>
                </a:moveTo>
                <a:cubicBezTo>
                  <a:pt x="97473" y="17472"/>
                  <a:pt x="98168" y="21813"/>
                  <a:pt x="95910" y="24916"/>
                </a:cubicBezTo>
                <a:lnTo>
                  <a:pt x="40348" y="101315"/>
                </a:lnTo>
                <a:cubicBezTo>
                  <a:pt x="39154" y="102964"/>
                  <a:pt x="37309" y="103984"/>
                  <a:pt x="35269" y="104158"/>
                </a:cubicBezTo>
                <a:cubicBezTo>
                  <a:pt x="33229" y="104332"/>
                  <a:pt x="31254" y="103572"/>
                  <a:pt x="29821" y="102140"/>
                </a:cubicBezTo>
                <a:lnTo>
                  <a:pt x="2040" y="74358"/>
                </a:lnTo>
                <a:cubicBezTo>
                  <a:pt x="-673" y="71645"/>
                  <a:pt x="-673" y="67239"/>
                  <a:pt x="2040" y="64526"/>
                </a:cubicBezTo>
                <a:cubicBezTo>
                  <a:pt x="4753" y="61813"/>
                  <a:pt x="9159" y="61813"/>
                  <a:pt x="11872" y="64526"/>
                </a:cubicBezTo>
                <a:lnTo>
                  <a:pt x="33902" y="86556"/>
                </a:lnTo>
                <a:lnTo>
                  <a:pt x="84689" y="16734"/>
                </a:lnTo>
                <a:cubicBezTo>
                  <a:pt x="86947" y="13630"/>
                  <a:pt x="91287" y="12936"/>
                  <a:pt x="94391" y="15193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7" name="Text 15"/>
          <p:cNvSpPr/>
          <p:nvPr/>
        </p:nvSpPr>
        <p:spPr>
          <a:xfrm>
            <a:off x="1357313" y="2571750"/>
            <a:ext cx="2571750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Evitar ultraprocesados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4060775" y="2476500"/>
            <a:ext cx="2889250" cy="349250"/>
          </a:xfrm>
          <a:custGeom>
            <a:avLst/>
            <a:gdLst/>
            <a:ahLst/>
            <a:cxnLst/>
            <a:rect l="l" t="t" r="r" b="b"/>
            <a:pathLst>
              <a:path w="2889250" h="349250">
                <a:moveTo>
                  <a:pt x="95251" y="0"/>
                </a:moveTo>
                <a:lnTo>
                  <a:pt x="2793999" y="0"/>
                </a:lnTo>
                <a:cubicBezTo>
                  <a:pt x="2846605" y="0"/>
                  <a:pt x="2889250" y="42645"/>
                  <a:pt x="2889250" y="95251"/>
                </a:cubicBezTo>
                <a:lnTo>
                  <a:pt x="2889250" y="253999"/>
                </a:lnTo>
                <a:cubicBezTo>
                  <a:pt x="2889250" y="306605"/>
                  <a:pt x="2846605" y="349250"/>
                  <a:pt x="2793999" y="349250"/>
                </a:cubicBezTo>
                <a:lnTo>
                  <a:pt x="95251" y="349250"/>
                </a:lnTo>
                <a:cubicBezTo>
                  <a:pt x="42681" y="349250"/>
                  <a:pt x="0" y="306569"/>
                  <a:pt x="0" y="253999"/>
                </a:cubicBezTo>
                <a:lnTo>
                  <a:pt x="0" y="95251"/>
                </a:lnTo>
                <a:cubicBezTo>
                  <a:pt x="0" y="42681"/>
                  <a:pt x="42681" y="0"/>
                  <a:pt x="95251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9" name="Shape 17"/>
          <p:cNvSpPr/>
          <p:nvPr/>
        </p:nvSpPr>
        <p:spPr>
          <a:xfrm>
            <a:off x="4178846" y="2595563"/>
            <a:ext cx="97234" cy="111125"/>
          </a:xfrm>
          <a:custGeom>
            <a:avLst/>
            <a:gdLst/>
            <a:ahLst/>
            <a:cxnLst/>
            <a:rect l="l" t="t" r="r" b="b"/>
            <a:pathLst>
              <a:path w="97234" h="111125">
                <a:moveTo>
                  <a:pt x="94369" y="15215"/>
                </a:moveTo>
                <a:cubicBezTo>
                  <a:pt x="97473" y="17472"/>
                  <a:pt x="98168" y="21813"/>
                  <a:pt x="95910" y="24916"/>
                </a:cubicBezTo>
                <a:lnTo>
                  <a:pt x="40348" y="101315"/>
                </a:lnTo>
                <a:cubicBezTo>
                  <a:pt x="39154" y="102964"/>
                  <a:pt x="37309" y="103984"/>
                  <a:pt x="35269" y="104158"/>
                </a:cubicBezTo>
                <a:cubicBezTo>
                  <a:pt x="33229" y="104332"/>
                  <a:pt x="31254" y="103572"/>
                  <a:pt x="29821" y="102140"/>
                </a:cubicBezTo>
                <a:lnTo>
                  <a:pt x="2040" y="74358"/>
                </a:lnTo>
                <a:cubicBezTo>
                  <a:pt x="-673" y="71645"/>
                  <a:pt x="-673" y="67239"/>
                  <a:pt x="2040" y="64526"/>
                </a:cubicBezTo>
                <a:cubicBezTo>
                  <a:pt x="4753" y="61813"/>
                  <a:pt x="9159" y="61813"/>
                  <a:pt x="11872" y="64526"/>
                </a:cubicBezTo>
                <a:lnTo>
                  <a:pt x="33902" y="86556"/>
                </a:lnTo>
                <a:lnTo>
                  <a:pt x="84689" y="16734"/>
                </a:lnTo>
                <a:cubicBezTo>
                  <a:pt x="86947" y="13630"/>
                  <a:pt x="91287" y="12936"/>
                  <a:pt x="94391" y="15193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20" name="Text 18"/>
          <p:cNvSpPr/>
          <p:nvPr/>
        </p:nvSpPr>
        <p:spPr>
          <a:xfrm>
            <a:off x="4338588" y="2571750"/>
            <a:ext cx="2571750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Horarios regulares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17500" y="3143250"/>
            <a:ext cx="6818313" cy="1809750"/>
          </a:xfrm>
          <a:custGeom>
            <a:avLst/>
            <a:gdLst/>
            <a:ahLst/>
            <a:cxnLst/>
            <a:rect l="l" t="t" r="r" b="b"/>
            <a:pathLst>
              <a:path w="6818313" h="1809750">
                <a:moveTo>
                  <a:pt x="127008" y="0"/>
                </a:moveTo>
                <a:lnTo>
                  <a:pt x="6691304" y="0"/>
                </a:lnTo>
                <a:cubicBezTo>
                  <a:pt x="6761449" y="0"/>
                  <a:pt x="6818313" y="56864"/>
                  <a:pt x="6818313" y="127008"/>
                </a:cubicBezTo>
                <a:lnTo>
                  <a:pt x="6818313" y="1682742"/>
                </a:lnTo>
                <a:cubicBezTo>
                  <a:pt x="6818313" y="1752886"/>
                  <a:pt x="6761449" y="1809750"/>
                  <a:pt x="6691304" y="1809750"/>
                </a:cubicBezTo>
                <a:lnTo>
                  <a:pt x="127008" y="1809750"/>
                </a:lnTo>
                <a:cubicBezTo>
                  <a:pt x="56864" y="1809750"/>
                  <a:pt x="0" y="1752886"/>
                  <a:pt x="0" y="1682742"/>
                </a:cubicBezTo>
                <a:lnTo>
                  <a:pt x="0" y="127008"/>
                </a:lnTo>
                <a:cubicBezTo>
                  <a:pt x="0" y="56864"/>
                  <a:pt x="56864" y="0"/>
                  <a:pt x="12700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508000" y="333375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23" name="Shape 21"/>
          <p:cNvSpPr/>
          <p:nvPr/>
        </p:nvSpPr>
        <p:spPr>
          <a:xfrm>
            <a:off x="623094" y="3460750"/>
            <a:ext cx="214313" cy="190500"/>
          </a:xfrm>
          <a:custGeom>
            <a:avLst/>
            <a:gdLst/>
            <a:ahLst/>
            <a:cxnLst/>
            <a:rect l="l" t="t" r="r" b="b"/>
            <a:pathLst>
              <a:path w="214313" h="190500">
                <a:moveTo>
                  <a:pt x="11906" y="11906"/>
                </a:moveTo>
                <a:cubicBezTo>
                  <a:pt x="18492" y="11906"/>
                  <a:pt x="23812" y="17227"/>
                  <a:pt x="23812" y="23812"/>
                </a:cubicBezTo>
                <a:lnTo>
                  <a:pt x="23812" y="107156"/>
                </a:lnTo>
                <a:lnTo>
                  <a:pt x="107156" y="107156"/>
                </a:lnTo>
                <a:lnTo>
                  <a:pt x="107156" y="59531"/>
                </a:lnTo>
                <a:cubicBezTo>
                  <a:pt x="107156" y="52946"/>
                  <a:pt x="112477" y="47625"/>
                  <a:pt x="119063" y="47625"/>
                </a:cubicBezTo>
                <a:lnTo>
                  <a:pt x="178594" y="47625"/>
                </a:lnTo>
                <a:cubicBezTo>
                  <a:pt x="198313" y="47625"/>
                  <a:pt x="214313" y="63624"/>
                  <a:pt x="214313" y="83344"/>
                </a:cubicBezTo>
                <a:lnTo>
                  <a:pt x="214313" y="166688"/>
                </a:lnTo>
                <a:cubicBezTo>
                  <a:pt x="214313" y="173273"/>
                  <a:pt x="208992" y="178594"/>
                  <a:pt x="202406" y="178594"/>
                </a:cubicBezTo>
                <a:cubicBezTo>
                  <a:pt x="195821" y="178594"/>
                  <a:pt x="190500" y="173273"/>
                  <a:pt x="190500" y="166688"/>
                </a:cubicBezTo>
                <a:lnTo>
                  <a:pt x="190500" y="142875"/>
                </a:lnTo>
                <a:lnTo>
                  <a:pt x="23812" y="142875"/>
                </a:lnTo>
                <a:lnTo>
                  <a:pt x="23812" y="166688"/>
                </a:lnTo>
                <a:cubicBezTo>
                  <a:pt x="23812" y="173273"/>
                  <a:pt x="18492" y="178594"/>
                  <a:pt x="11906" y="178594"/>
                </a:cubicBezTo>
                <a:cubicBezTo>
                  <a:pt x="5321" y="178594"/>
                  <a:pt x="0" y="173273"/>
                  <a:pt x="0" y="166688"/>
                </a:cubicBezTo>
                <a:lnTo>
                  <a:pt x="0" y="23812"/>
                </a:lnTo>
                <a:cubicBezTo>
                  <a:pt x="0" y="17227"/>
                  <a:pt x="5321" y="11906"/>
                  <a:pt x="11906" y="11906"/>
                </a:cubicBezTo>
                <a:close/>
                <a:moveTo>
                  <a:pt x="41672" y="71438"/>
                </a:moveTo>
                <a:cubicBezTo>
                  <a:pt x="41672" y="58295"/>
                  <a:pt x="52342" y="47625"/>
                  <a:pt x="65484" y="47625"/>
                </a:cubicBezTo>
                <a:cubicBezTo>
                  <a:pt x="78627" y="47625"/>
                  <a:pt x="89297" y="58295"/>
                  <a:pt x="89297" y="71437"/>
                </a:cubicBezTo>
                <a:cubicBezTo>
                  <a:pt x="89297" y="84580"/>
                  <a:pt x="78627" y="95250"/>
                  <a:pt x="65484" y="95250"/>
                </a:cubicBezTo>
                <a:cubicBezTo>
                  <a:pt x="52342" y="95250"/>
                  <a:pt x="41672" y="84580"/>
                  <a:pt x="41672" y="7143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4" name="Text 22"/>
          <p:cNvSpPr/>
          <p:nvPr/>
        </p:nvSpPr>
        <p:spPr>
          <a:xfrm>
            <a:off x="1079500" y="3333750"/>
            <a:ext cx="596106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Sueño Reparador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079500" y="3651250"/>
            <a:ext cx="592931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Dormir bien es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clave para la salud integral.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Durante el sueño, el cuerpo se regenera y el cerebro procesa emociones.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1079500" y="4191000"/>
            <a:ext cx="1889125" cy="571500"/>
          </a:xfrm>
          <a:custGeom>
            <a:avLst/>
            <a:gdLst/>
            <a:ahLst/>
            <a:cxnLst/>
            <a:rect l="l" t="t" r="r" b="b"/>
            <a:pathLst>
              <a:path w="1889125" h="571500">
                <a:moveTo>
                  <a:pt x="95252" y="0"/>
                </a:moveTo>
                <a:lnTo>
                  <a:pt x="1793873" y="0"/>
                </a:lnTo>
                <a:cubicBezTo>
                  <a:pt x="1846479" y="0"/>
                  <a:pt x="1889125" y="42646"/>
                  <a:pt x="1889125" y="95252"/>
                </a:cubicBezTo>
                <a:lnTo>
                  <a:pt x="1889125" y="476248"/>
                </a:lnTo>
                <a:cubicBezTo>
                  <a:pt x="1889125" y="528854"/>
                  <a:pt x="1846479" y="571500"/>
                  <a:pt x="1793873" y="571500"/>
                </a:cubicBezTo>
                <a:lnTo>
                  <a:pt x="95252" y="571500"/>
                </a:lnTo>
                <a:cubicBezTo>
                  <a:pt x="42681" y="571500"/>
                  <a:pt x="0" y="528819"/>
                  <a:pt x="0" y="47624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7" name="Text 25"/>
          <p:cNvSpPr/>
          <p:nvPr/>
        </p:nvSpPr>
        <p:spPr>
          <a:xfrm>
            <a:off x="1127125" y="4286250"/>
            <a:ext cx="17938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D4A373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7-8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1150938" y="4540250"/>
            <a:ext cx="174625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horas diarias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3066976" y="4191000"/>
            <a:ext cx="1889125" cy="571500"/>
          </a:xfrm>
          <a:custGeom>
            <a:avLst/>
            <a:gdLst/>
            <a:ahLst/>
            <a:cxnLst/>
            <a:rect l="l" t="t" r="r" b="b"/>
            <a:pathLst>
              <a:path w="1889125" h="571500">
                <a:moveTo>
                  <a:pt x="95252" y="0"/>
                </a:moveTo>
                <a:lnTo>
                  <a:pt x="1793873" y="0"/>
                </a:lnTo>
                <a:cubicBezTo>
                  <a:pt x="1846479" y="0"/>
                  <a:pt x="1889125" y="42646"/>
                  <a:pt x="1889125" y="95252"/>
                </a:cubicBezTo>
                <a:lnTo>
                  <a:pt x="1889125" y="476248"/>
                </a:lnTo>
                <a:cubicBezTo>
                  <a:pt x="1889125" y="528854"/>
                  <a:pt x="1846479" y="571500"/>
                  <a:pt x="1793873" y="571500"/>
                </a:cubicBezTo>
                <a:lnTo>
                  <a:pt x="95252" y="571500"/>
                </a:lnTo>
                <a:cubicBezTo>
                  <a:pt x="42681" y="571500"/>
                  <a:pt x="0" y="528819"/>
                  <a:pt x="0" y="47624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30" name="Text 28"/>
          <p:cNvSpPr/>
          <p:nvPr/>
        </p:nvSpPr>
        <p:spPr>
          <a:xfrm>
            <a:off x="3114601" y="4286250"/>
            <a:ext cx="17938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D4A373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✓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3138413" y="4540250"/>
            <a:ext cx="174625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horario regular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5054575" y="4191000"/>
            <a:ext cx="1889125" cy="571500"/>
          </a:xfrm>
          <a:custGeom>
            <a:avLst/>
            <a:gdLst/>
            <a:ahLst/>
            <a:cxnLst/>
            <a:rect l="l" t="t" r="r" b="b"/>
            <a:pathLst>
              <a:path w="1889125" h="571500">
                <a:moveTo>
                  <a:pt x="95252" y="0"/>
                </a:moveTo>
                <a:lnTo>
                  <a:pt x="1793873" y="0"/>
                </a:lnTo>
                <a:cubicBezTo>
                  <a:pt x="1846479" y="0"/>
                  <a:pt x="1889125" y="42646"/>
                  <a:pt x="1889125" y="95252"/>
                </a:cubicBezTo>
                <a:lnTo>
                  <a:pt x="1889125" y="476248"/>
                </a:lnTo>
                <a:cubicBezTo>
                  <a:pt x="1889125" y="528854"/>
                  <a:pt x="1846479" y="571500"/>
                  <a:pt x="1793873" y="571500"/>
                </a:cubicBezTo>
                <a:lnTo>
                  <a:pt x="95252" y="571500"/>
                </a:lnTo>
                <a:cubicBezTo>
                  <a:pt x="42681" y="571500"/>
                  <a:pt x="0" y="528819"/>
                  <a:pt x="0" y="47624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33" name="Text 31"/>
          <p:cNvSpPr/>
          <p:nvPr/>
        </p:nvSpPr>
        <p:spPr>
          <a:xfrm>
            <a:off x="5102200" y="4286250"/>
            <a:ext cx="17938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D4A373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✓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5126013" y="4540250"/>
            <a:ext cx="174625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ambiente oscuro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317500" y="5080000"/>
            <a:ext cx="6818313" cy="1809750"/>
          </a:xfrm>
          <a:custGeom>
            <a:avLst/>
            <a:gdLst/>
            <a:ahLst/>
            <a:cxnLst/>
            <a:rect l="l" t="t" r="r" b="b"/>
            <a:pathLst>
              <a:path w="6818313" h="1809750">
                <a:moveTo>
                  <a:pt x="127008" y="0"/>
                </a:moveTo>
                <a:lnTo>
                  <a:pt x="6691304" y="0"/>
                </a:lnTo>
                <a:cubicBezTo>
                  <a:pt x="6761449" y="0"/>
                  <a:pt x="6818313" y="56864"/>
                  <a:pt x="6818313" y="127008"/>
                </a:cubicBezTo>
                <a:lnTo>
                  <a:pt x="6818313" y="1682742"/>
                </a:lnTo>
                <a:cubicBezTo>
                  <a:pt x="6818313" y="1752886"/>
                  <a:pt x="6761449" y="1809750"/>
                  <a:pt x="6691304" y="1809750"/>
                </a:cubicBezTo>
                <a:lnTo>
                  <a:pt x="127008" y="1809750"/>
                </a:lnTo>
                <a:cubicBezTo>
                  <a:pt x="56864" y="1809750"/>
                  <a:pt x="0" y="1752886"/>
                  <a:pt x="0" y="1682742"/>
                </a:cubicBezTo>
                <a:lnTo>
                  <a:pt x="0" y="127008"/>
                </a:lnTo>
                <a:cubicBezTo>
                  <a:pt x="0" y="56864"/>
                  <a:pt x="56864" y="0"/>
                  <a:pt x="12700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36" name="Shape 34"/>
          <p:cNvSpPr/>
          <p:nvPr/>
        </p:nvSpPr>
        <p:spPr>
          <a:xfrm>
            <a:off x="508000" y="52705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37" name="Shape 35"/>
          <p:cNvSpPr/>
          <p:nvPr/>
        </p:nvSpPr>
        <p:spPr>
          <a:xfrm>
            <a:off x="658813" y="5397500"/>
            <a:ext cx="142875" cy="190500"/>
          </a:xfrm>
          <a:custGeom>
            <a:avLst/>
            <a:gdLst/>
            <a:ahLst/>
            <a:cxnLst/>
            <a:rect l="l" t="t" r="r" b="b"/>
            <a:pathLst>
              <a:path w="142875" h="190500">
                <a:moveTo>
                  <a:pt x="71438" y="29766"/>
                </a:moveTo>
                <a:cubicBezTo>
                  <a:pt x="82937" y="29766"/>
                  <a:pt x="92273" y="20429"/>
                  <a:pt x="92273" y="8930"/>
                </a:cubicBezTo>
                <a:cubicBezTo>
                  <a:pt x="92273" y="-2570"/>
                  <a:pt x="82937" y="-11906"/>
                  <a:pt x="71438" y="-11906"/>
                </a:cubicBezTo>
                <a:cubicBezTo>
                  <a:pt x="59938" y="-11906"/>
                  <a:pt x="50602" y="-2570"/>
                  <a:pt x="50602" y="8930"/>
                </a:cubicBezTo>
                <a:cubicBezTo>
                  <a:pt x="50602" y="20429"/>
                  <a:pt x="59938" y="29766"/>
                  <a:pt x="71438" y="29766"/>
                </a:cubicBezTo>
                <a:close/>
                <a:moveTo>
                  <a:pt x="39216" y="84795"/>
                </a:moveTo>
                <a:lnTo>
                  <a:pt x="47625" y="76386"/>
                </a:lnTo>
                <a:lnTo>
                  <a:pt x="47625" y="102171"/>
                </a:lnTo>
                <a:cubicBezTo>
                  <a:pt x="47625" y="112588"/>
                  <a:pt x="52164" y="122523"/>
                  <a:pt x="60089" y="129294"/>
                </a:cubicBezTo>
                <a:lnTo>
                  <a:pt x="86655" y="152065"/>
                </a:lnTo>
                <a:cubicBezTo>
                  <a:pt x="88850" y="153963"/>
                  <a:pt x="90301" y="156567"/>
                  <a:pt x="90711" y="159432"/>
                </a:cubicBezTo>
                <a:lnTo>
                  <a:pt x="95399" y="192212"/>
                </a:lnTo>
                <a:cubicBezTo>
                  <a:pt x="96329" y="198723"/>
                  <a:pt x="102357" y="203262"/>
                  <a:pt x="108868" y="202332"/>
                </a:cubicBezTo>
                <a:cubicBezTo>
                  <a:pt x="115379" y="201402"/>
                  <a:pt x="119918" y="195374"/>
                  <a:pt x="118988" y="188863"/>
                </a:cubicBezTo>
                <a:lnTo>
                  <a:pt x="114300" y="156083"/>
                </a:lnTo>
                <a:cubicBezTo>
                  <a:pt x="113072" y="147489"/>
                  <a:pt x="108756" y="139675"/>
                  <a:pt x="102171" y="134020"/>
                </a:cubicBezTo>
                <a:lnTo>
                  <a:pt x="89334" y="123006"/>
                </a:lnTo>
                <a:lnTo>
                  <a:pt x="89334" y="80144"/>
                </a:lnTo>
                <a:lnTo>
                  <a:pt x="90748" y="81893"/>
                </a:lnTo>
                <a:cubicBezTo>
                  <a:pt x="97520" y="90376"/>
                  <a:pt x="107789" y="95287"/>
                  <a:pt x="118653" y="95287"/>
                </a:cubicBezTo>
                <a:lnTo>
                  <a:pt x="131006" y="95287"/>
                </a:lnTo>
                <a:cubicBezTo>
                  <a:pt x="137592" y="95287"/>
                  <a:pt x="142912" y="89967"/>
                  <a:pt x="142912" y="83381"/>
                </a:cubicBezTo>
                <a:cubicBezTo>
                  <a:pt x="142912" y="76795"/>
                  <a:pt x="137592" y="71475"/>
                  <a:pt x="131006" y="71475"/>
                </a:cubicBezTo>
                <a:lnTo>
                  <a:pt x="118653" y="71475"/>
                </a:lnTo>
                <a:cubicBezTo>
                  <a:pt x="115044" y="71475"/>
                  <a:pt x="111621" y="69838"/>
                  <a:pt x="109351" y="67010"/>
                </a:cubicBezTo>
                <a:lnTo>
                  <a:pt x="102691" y="58675"/>
                </a:lnTo>
                <a:cubicBezTo>
                  <a:pt x="94134" y="47960"/>
                  <a:pt x="81149" y="41709"/>
                  <a:pt x="67419" y="41709"/>
                </a:cubicBezTo>
                <a:cubicBezTo>
                  <a:pt x="55438" y="41709"/>
                  <a:pt x="43942" y="46472"/>
                  <a:pt x="35496" y="54955"/>
                </a:cubicBezTo>
                <a:lnTo>
                  <a:pt x="22361" y="67940"/>
                </a:lnTo>
                <a:cubicBezTo>
                  <a:pt x="15664" y="74637"/>
                  <a:pt x="11906" y="83716"/>
                  <a:pt x="11906" y="93204"/>
                </a:cubicBezTo>
                <a:lnTo>
                  <a:pt x="11906" y="107156"/>
                </a:lnTo>
                <a:cubicBezTo>
                  <a:pt x="11906" y="113742"/>
                  <a:pt x="17227" y="119063"/>
                  <a:pt x="23812" y="119063"/>
                </a:cubicBezTo>
                <a:cubicBezTo>
                  <a:pt x="30398" y="119063"/>
                  <a:pt x="35719" y="113742"/>
                  <a:pt x="35719" y="107156"/>
                </a:cubicBezTo>
                <a:lnTo>
                  <a:pt x="35719" y="93204"/>
                </a:lnTo>
                <a:cubicBezTo>
                  <a:pt x="35719" y="90041"/>
                  <a:pt x="36984" y="87027"/>
                  <a:pt x="39216" y="84795"/>
                </a:cubicBezTo>
                <a:close/>
                <a:moveTo>
                  <a:pt x="43830" y="151544"/>
                </a:moveTo>
                <a:cubicBezTo>
                  <a:pt x="43272" y="153479"/>
                  <a:pt x="42230" y="155265"/>
                  <a:pt x="40816" y="156679"/>
                </a:cubicBezTo>
                <a:lnTo>
                  <a:pt x="15404" y="182091"/>
                </a:lnTo>
                <a:cubicBezTo>
                  <a:pt x="10753" y="186742"/>
                  <a:pt x="10753" y="194295"/>
                  <a:pt x="15404" y="198946"/>
                </a:cubicBezTo>
                <a:cubicBezTo>
                  <a:pt x="20055" y="203597"/>
                  <a:pt x="27608" y="203597"/>
                  <a:pt x="32258" y="198946"/>
                </a:cubicBezTo>
                <a:lnTo>
                  <a:pt x="57671" y="173534"/>
                </a:lnTo>
                <a:cubicBezTo>
                  <a:pt x="61950" y="169255"/>
                  <a:pt x="65075" y="163934"/>
                  <a:pt x="66749" y="158093"/>
                </a:cubicBezTo>
                <a:lnTo>
                  <a:pt x="67568" y="155265"/>
                </a:lnTo>
                <a:lnTo>
                  <a:pt x="50453" y="140605"/>
                </a:lnTo>
                <a:cubicBezTo>
                  <a:pt x="49523" y="139787"/>
                  <a:pt x="48592" y="138968"/>
                  <a:pt x="47699" y="138075"/>
                </a:cubicBezTo>
                <a:lnTo>
                  <a:pt x="43830" y="151544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8" name="Text 36"/>
          <p:cNvSpPr/>
          <p:nvPr/>
        </p:nvSpPr>
        <p:spPr>
          <a:xfrm>
            <a:off x="1079500" y="5270500"/>
            <a:ext cx="596106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Movimiento Regular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1079500" y="5588000"/>
            <a:ext cx="592931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cuerpo necesita moverse.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Cualquier actividad física que disfrutes ayuda a liberar estrés y mejorar la energía.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1079500" y="6127750"/>
            <a:ext cx="1889125" cy="571500"/>
          </a:xfrm>
          <a:custGeom>
            <a:avLst/>
            <a:gdLst/>
            <a:ahLst/>
            <a:cxnLst/>
            <a:rect l="l" t="t" r="r" b="b"/>
            <a:pathLst>
              <a:path w="1889125" h="571500">
                <a:moveTo>
                  <a:pt x="95252" y="0"/>
                </a:moveTo>
                <a:lnTo>
                  <a:pt x="1793873" y="0"/>
                </a:lnTo>
                <a:cubicBezTo>
                  <a:pt x="1846479" y="0"/>
                  <a:pt x="1889125" y="42646"/>
                  <a:pt x="1889125" y="95252"/>
                </a:cubicBezTo>
                <a:lnTo>
                  <a:pt x="1889125" y="476248"/>
                </a:lnTo>
                <a:cubicBezTo>
                  <a:pt x="1889125" y="528854"/>
                  <a:pt x="1846479" y="571500"/>
                  <a:pt x="1793873" y="571500"/>
                </a:cubicBezTo>
                <a:lnTo>
                  <a:pt x="95252" y="571500"/>
                </a:lnTo>
                <a:cubicBezTo>
                  <a:pt x="42681" y="571500"/>
                  <a:pt x="0" y="528819"/>
                  <a:pt x="0" y="47624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41" name="Text 39"/>
          <p:cNvSpPr/>
          <p:nvPr/>
        </p:nvSpPr>
        <p:spPr>
          <a:xfrm>
            <a:off x="1127125" y="6223000"/>
            <a:ext cx="17938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30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1150938" y="6477000"/>
            <a:ext cx="174625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minutos diarios</a:t>
            </a:r>
            <a:endParaRPr lang="en-US" sz="1600" dirty="0"/>
          </a:p>
        </p:txBody>
      </p:sp>
      <p:sp>
        <p:nvSpPr>
          <p:cNvPr id="43" name="Shape 41"/>
          <p:cNvSpPr/>
          <p:nvPr/>
        </p:nvSpPr>
        <p:spPr>
          <a:xfrm>
            <a:off x="3066976" y="6127750"/>
            <a:ext cx="1889125" cy="571500"/>
          </a:xfrm>
          <a:custGeom>
            <a:avLst/>
            <a:gdLst/>
            <a:ahLst/>
            <a:cxnLst/>
            <a:rect l="l" t="t" r="r" b="b"/>
            <a:pathLst>
              <a:path w="1889125" h="571500">
                <a:moveTo>
                  <a:pt x="95252" y="0"/>
                </a:moveTo>
                <a:lnTo>
                  <a:pt x="1793873" y="0"/>
                </a:lnTo>
                <a:cubicBezTo>
                  <a:pt x="1846479" y="0"/>
                  <a:pt x="1889125" y="42646"/>
                  <a:pt x="1889125" y="95252"/>
                </a:cubicBezTo>
                <a:lnTo>
                  <a:pt x="1889125" y="476248"/>
                </a:lnTo>
                <a:cubicBezTo>
                  <a:pt x="1889125" y="528854"/>
                  <a:pt x="1846479" y="571500"/>
                  <a:pt x="1793873" y="571500"/>
                </a:cubicBezTo>
                <a:lnTo>
                  <a:pt x="95252" y="571500"/>
                </a:lnTo>
                <a:cubicBezTo>
                  <a:pt x="42681" y="571500"/>
                  <a:pt x="0" y="528819"/>
                  <a:pt x="0" y="47624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44" name="Text 42"/>
          <p:cNvSpPr/>
          <p:nvPr/>
        </p:nvSpPr>
        <p:spPr>
          <a:xfrm>
            <a:off x="3114601" y="6223000"/>
            <a:ext cx="17938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✓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3138413" y="6477000"/>
            <a:ext cx="174625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caminar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5054575" y="6127750"/>
            <a:ext cx="1889125" cy="571500"/>
          </a:xfrm>
          <a:custGeom>
            <a:avLst/>
            <a:gdLst/>
            <a:ahLst/>
            <a:cxnLst/>
            <a:rect l="l" t="t" r="r" b="b"/>
            <a:pathLst>
              <a:path w="1889125" h="571500">
                <a:moveTo>
                  <a:pt x="95252" y="0"/>
                </a:moveTo>
                <a:lnTo>
                  <a:pt x="1793873" y="0"/>
                </a:lnTo>
                <a:cubicBezTo>
                  <a:pt x="1846479" y="0"/>
                  <a:pt x="1889125" y="42646"/>
                  <a:pt x="1889125" y="95252"/>
                </a:cubicBezTo>
                <a:lnTo>
                  <a:pt x="1889125" y="476248"/>
                </a:lnTo>
                <a:cubicBezTo>
                  <a:pt x="1889125" y="528854"/>
                  <a:pt x="1846479" y="571500"/>
                  <a:pt x="1793873" y="571500"/>
                </a:cubicBezTo>
                <a:lnTo>
                  <a:pt x="95252" y="571500"/>
                </a:lnTo>
                <a:cubicBezTo>
                  <a:pt x="42681" y="571500"/>
                  <a:pt x="0" y="528819"/>
                  <a:pt x="0" y="47624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47" name="Text 45"/>
          <p:cNvSpPr/>
          <p:nvPr/>
        </p:nvSpPr>
        <p:spPr>
          <a:xfrm>
            <a:off x="5102200" y="6223000"/>
            <a:ext cx="17938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✓</a:t>
            </a:r>
            <a:endParaRPr lang="en-US" sz="1600" dirty="0"/>
          </a:p>
        </p:txBody>
      </p:sp>
      <p:sp>
        <p:nvSpPr>
          <p:cNvPr id="48" name="Text 46"/>
          <p:cNvSpPr/>
          <p:nvPr/>
        </p:nvSpPr>
        <p:spPr>
          <a:xfrm>
            <a:off x="5126013" y="6477000"/>
            <a:ext cx="174625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yoga, bailar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7327925" y="984250"/>
            <a:ext cx="4548188" cy="4429125"/>
          </a:xfrm>
          <a:custGeom>
            <a:avLst/>
            <a:gdLst/>
            <a:ahLst/>
            <a:cxnLst/>
            <a:rect l="l" t="t" r="r" b="b"/>
            <a:pathLst>
              <a:path w="4548188" h="4429125">
                <a:moveTo>
                  <a:pt x="126983" y="0"/>
                </a:moveTo>
                <a:lnTo>
                  <a:pt x="4421204" y="0"/>
                </a:lnTo>
                <a:cubicBezTo>
                  <a:pt x="4491335" y="0"/>
                  <a:pt x="4548188" y="56852"/>
                  <a:pt x="4548188" y="126983"/>
                </a:cubicBezTo>
                <a:lnTo>
                  <a:pt x="4548188" y="4302142"/>
                </a:lnTo>
                <a:cubicBezTo>
                  <a:pt x="4548188" y="4372273"/>
                  <a:pt x="4491335" y="4429125"/>
                  <a:pt x="4421204" y="4429125"/>
                </a:cubicBezTo>
                <a:lnTo>
                  <a:pt x="126983" y="4429125"/>
                </a:lnTo>
                <a:cubicBezTo>
                  <a:pt x="56852" y="4429125"/>
                  <a:pt x="0" y="4372273"/>
                  <a:pt x="0" y="4302142"/>
                </a:cubicBezTo>
                <a:lnTo>
                  <a:pt x="0" y="126983"/>
                </a:lnTo>
                <a:cubicBezTo>
                  <a:pt x="0" y="56899"/>
                  <a:pt x="56899" y="0"/>
                  <a:pt x="126983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50" name="Shape 48"/>
          <p:cNvSpPr/>
          <p:nvPr/>
        </p:nvSpPr>
        <p:spPr>
          <a:xfrm>
            <a:off x="7542237" y="1206500"/>
            <a:ext cx="190500" cy="190500"/>
          </a:xfrm>
          <a:custGeom>
            <a:avLst/>
            <a:gdLst/>
            <a:ahLst/>
            <a:cxnLst/>
            <a:rect l="l" t="t" r="r" b="b"/>
            <a:pathLst>
              <a:path w="190500" h="190500">
                <a:moveTo>
                  <a:pt x="95250" y="190500"/>
                </a:moveTo>
                <a:cubicBezTo>
                  <a:pt x="147820" y="190500"/>
                  <a:pt x="190500" y="147820"/>
                  <a:pt x="190500" y="95250"/>
                </a:cubicBezTo>
                <a:cubicBezTo>
                  <a:pt x="190500" y="42680"/>
                  <a:pt x="147820" y="0"/>
                  <a:pt x="95250" y="0"/>
                </a:cubicBezTo>
                <a:cubicBezTo>
                  <a:pt x="42680" y="0"/>
                  <a:pt x="0" y="42680"/>
                  <a:pt x="0" y="95250"/>
                </a:cubicBezTo>
                <a:cubicBezTo>
                  <a:pt x="0" y="147820"/>
                  <a:pt x="42680" y="190500"/>
                  <a:pt x="95250" y="190500"/>
                </a:cubicBezTo>
                <a:close/>
                <a:moveTo>
                  <a:pt x="86320" y="127992"/>
                </a:moveTo>
                <a:lnTo>
                  <a:pt x="86320" y="104180"/>
                </a:lnTo>
                <a:lnTo>
                  <a:pt x="62508" y="104180"/>
                </a:lnTo>
                <a:cubicBezTo>
                  <a:pt x="57559" y="104180"/>
                  <a:pt x="53578" y="100199"/>
                  <a:pt x="53578" y="95250"/>
                </a:cubicBezTo>
                <a:cubicBezTo>
                  <a:pt x="53578" y="90301"/>
                  <a:pt x="57559" y="86320"/>
                  <a:pt x="62508" y="86320"/>
                </a:cubicBezTo>
                <a:lnTo>
                  <a:pt x="86320" y="86320"/>
                </a:lnTo>
                <a:lnTo>
                  <a:pt x="86320" y="62508"/>
                </a:lnTo>
                <a:cubicBezTo>
                  <a:pt x="86320" y="57559"/>
                  <a:pt x="90301" y="53578"/>
                  <a:pt x="95250" y="53578"/>
                </a:cubicBezTo>
                <a:cubicBezTo>
                  <a:pt x="100199" y="53578"/>
                  <a:pt x="104180" y="57559"/>
                  <a:pt x="104180" y="62508"/>
                </a:cubicBezTo>
                <a:lnTo>
                  <a:pt x="104180" y="86320"/>
                </a:lnTo>
                <a:lnTo>
                  <a:pt x="127992" y="86320"/>
                </a:lnTo>
                <a:cubicBezTo>
                  <a:pt x="132941" y="86320"/>
                  <a:pt x="136922" y="90301"/>
                  <a:pt x="136922" y="95250"/>
                </a:cubicBezTo>
                <a:cubicBezTo>
                  <a:pt x="136922" y="100199"/>
                  <a:pt x="132941" y="104180"/>
                  <a:pt x="127992" y="104180"/>
                </a:cubicBezTo>
                <a:lnTo>
                  <a:pt x="104180" y="104180"/>
                </a:lnTo>
                <a:lnTo>
                  <a:pt x="104180" y="127992"/>
                </a:lnTo>
                <a:cubicBezTo>
                  <a:pt x="104180" y="132941"/>
                  <a:pt x="100199" y="136922"/>
                  <a:pt x="95250" y="136922"/>
                </a:cubicBezTo>
                <a:cubicBezTo>
                  <a:pt x="90301" y="136922"/>
                  <a:pt x="86320" y="132941"/>
                  <a:pt x="86320" y="127992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51" name="Text 49"/>
          <p:cNvSpPr/>
          <p:nvPr/>
        </p:nvSpPr>
        <p:spPr>
          <a:xfrm>
            <a:off x="7756550" y="1174750"/>
            <a:ext cx="402431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Más Hábitos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7558112" y="1619250"/>
            <a:ext cx="119063" cy="158750"/>
          </a:xfrm>
          <a:custGeom>
            <a:avLst/>
            <a:gdLst/>
            <a:ahLst/>
            <a:cxnLst/>
            <a:rect l="l" t="t" r="r" b="b"/>
            <a:pathLst>
              <a:path w="119063" h="158750">
                <a:moveTo>
                  <a:pt x="59531" y="158750"/>
                </a:moveTo>
                <a:cubicBezTo>
                  <a:pt x="26665" y="158750"/>
                  <a:pt x="0" y="132085"/>
                  <a:pt x="0" y="99219"/>
                </a:cubicBezTo>
                <a:cubicBezTo>
                  <a:pt x="0" y="70941"/>
                  <a:pt x="40370" y="14232"/>
                  <a:pt x="51656" y="-1085"/>
                </a:cubicBezTo>
                <a:cubicBezTo>
                  <a:pt x="53485" y="-3566"/>
                  <a:pt x="56369" y="-4961"/>
                  <a:pt x="59469" y="-4961"/>
                </a:cubicBezTo>
                <a:lnTo>
                  <a:pt x="59593" y="-4961"/>
                </a:lnTo>
                <a:cubicBezTo>
                  <a:pt x="62694" y="-4961"/>
                  <a:pt x="65577" y="-3566"/>
                  <a:pt x="67407" y="-1085"/>
                </a:cubicBezTo>
                <a:cubicBezTo>
                  <a:pt x="78693" y="14232"/>
                  <a:pt x="119062" y="70941"/>
                  <a:pt x="119062" y="99219"/>
                </a:cubicBezTo>
                <a:cubicBezTo>
                  <a:pt x="119062" y="132085"/>
                  <a:pt x="92397" y="158750"/>
                  <a:pt x="59531" y="158750"/>
                </a:cubicBezTo>
                <a:close/>
                <a:moveTo>
                  <a:pt x="34727" y="96738"/>
                </a:moveTo>
                <a:cubicBezTo>
                  <a:pt x="34727" y="92615"/>
                  <a:pt x="31409" y="89297"/>
                  <a:pt x="27285" y="89297"/>
                </a:cubicBezTo>
                <a:cubicBezTo>
                  <a:pt x="23161" y="89297"/>
                  <a:pt x="19844" y="92615"/>
                  <a:pt x="19844" y="96738"/>
                </a:cubicBezTo>
                <a:cubicBezTo>
                  <a:pt x="19844" y="120024"/>
                  <a:pt x="38726" y="138906"/>
                  <a:pt x="62012" y="138906"/>
                </a:cubicBezTo>
                <a:cubicBezTo>
                  <a:pt x="66135" y="138906"/>
                  <a:pt x="69453" y="135589"/>
                  <a:pt x="69453" y="131465"/>
                </a:cubicBezTo>
                <a:cubicBezTo>
                  <a:pt x="69453" y="127341"/>
                  <a:pt x="66135" y="124023"/>
                  <a:pt x="62012" y="124023"/>
                </a:cubicBezTo>
                <a:cubicBezTo>
                  <a:pt x="46943" y="124023"/>
                  <a:pt x="34727" y="111807"/>
                  <a:pt x="34727" y="96738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53" name="Text 51"/>
          <p:cNvSpPr/>
          <p:nvPr/>
        </p:nvSpPr>
        <p:spPr>
          <a:xfrm>
            <a:off x="7812112" y="1587500"/>
            <a:ext cx="20161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Hidratación</a:t>
            </a:r>
            <a:endParaRPr lang="en-US" sz="1600" dirty="0"/>
          </a:p>
        </p:txBody>
      </p:sp>
      <p:sp>
        <p:nvSpPr>
          <p:cNvPr id="54" name="Text 52"/>
          <p:cNvSpPr/>
          <p:nvPr/>
        </p:nvSpPr>
        <p:spPr>
          <a:xfrm>
            <a:off x="7812112" y="1809750"/>
            <a:ext cx="2008187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Beber suficiente agua durante el día</a:t>
            </a:r>
            <a:endParaRPr lang="en-US" sz="1600" dirty="0"/>
          </a:p>
        </p:txBody>
      </p:sp>
      <p:sp>
        <p:nvSpPr>
          <p:cNvPr id="55" name="Shape 53"/>
          <p:cNvSpPr/>
          <p:nvPr/>
        </p:nvSpPr>
        <p:spPr>
          <a:xfrm>
            <a:off x="7528347" y="2159000"/>
            <a:ext cx="178594" cy="158750"/>
          </a:xfrm>
          <a:custGeom>
            <a:avLst/>
            <a:gdLst/>
            <a:ahLst/>
            <a:cxnLst/>
            <a:rect l="l" t="t" r="r" b="b"/>
            <a:pathLst>
              <a:path w="178594" h="158750">
                <a:moveTo>
                  <a:pt x="9922" y="14883"/>
                </a:moveTo>
                <a:cubicBezTo>
                  <a:pt x="9922" y="6666"/>
                  <a:pt x="16588" y="0"/>
                  <a:pt x="24805" y="0"/>
                </a:cubicBezTo>
                <a:lnTo>
                  <a:pt x="39688" y="0"/>
                </a:lnTo>
                <a:cubicBezTo>
                  <a:pt x="45176" y="0"/>
                  <a:pt x="49609" y="4434"/>
                  <a:pt x="49609" y="9922"/>
                </a:cubicBezTo>
                <a:cubicBezTo>
                  <a:pt x="49609" y="15410"/>
                  <a:pt x="45176" y="19844"/>
                  <a:pt x="39688" y="19844"/>
                </a:cubicBezTo>
                <a:lnTo>
                  <a:pt x="29766" y="19844"/>
                </a:lnTo>
                <a:lnTo>
                  <a:pt x="29766" y="59531"/>
                </a:lnTo>
                <a:cubicBezTo>
                  <a:pt x="29766" y="75964"/>
                  <a:pt x="43098" y="89297"/>
                  <a:pt x="59531" y="89297"/>
                </a:cubicBezTo>
                <a:cubicBezTo>
                  <a:pt x="75964" y="89297"/>
                  <a:pt x="89297" y="75964"/>
                  <a:pt x="89297" y="59531"/>
                </a:cubicBezTo>
                <a:lnTo>
                  <a:pt x="89297" y="19844"/>
                </a:lnTo>
                <a:lnTo>
                  <a:pt x="79375" y="19844"/>
                </a:lnTo>
                <a:cubicBezTo>
                  <a:pt x="73887" y="19844"/>
                  <a:pt x="69453" y="15410"/>
                  <a:pt x="69453" y="9922"/>
                </a:cubicBezTo>
                <a:cubicBezTo>
                  <a:pt x="69453" y="4434"/>
                  <a:pt x="73887" y="0"/>
                  <a:pt x="79375" y="0"/>
                </a:cubicBezTo>
                <a:lnTo>
                  <a:pt x="94258" y="0"/>
                </a:lnTo>
                <a:cubicBezTo>
                  <a:pt x="102474" y="0"/>
                  <a:pt x="109141" y="6666"/>
                  <a:pt x="109141" y="14883"/>
                </a:cubicBezTo>
                <a:lnTo>
                  <a:pt x="109141" y="59531"/>
                </a:lnTo>
                <a:cubicBezTo>
                  <a:pt x="109141" y="83530"/>
                  <a:pt x="92087" y="103560"/>
                  <a:pt x="69453" y="108148"/>
                </a:cubicBezTo>
                <a:lnTo>
                  <a:pt x="69453" y="114102"/>
                </a:lnTo>
                <a:cubicBezTo>
                  <a:pt x="69453" y="133294"/>
                  <a:pt x="84987" y="148828"/>
                  <a:pt x="104180" y="148828"/>
                </a:cubicBezTo>
                <a:cubicBezTo>
                  <a:pt x="123372" y="148828"/>
                  <a:pt x="138906" y="133294"/>
                  <a:pt x="138906" y="114102"/>
                </a:cubicBezTo>
                <a:lnTo>
                  <a:pt x="138906" y="87592"/>
                </a:lnTo>
                <a:cubicBezTo>
                  <a:pt x="127341" y="83499"/>
                  <a:pt x="119062" y="72492"/>
                  <a:pt x="119062" y="59531"/>
                </a:cubicBezTo>
                <a:cubicBezTo>
                  <a:pt x="119062" y="43098"/>
                  <a:pt x="132395" y="29766"/>
                  <a:pt x="148828" y="29766"/>
                </a:cubicBezTo>
                <a:cubicBezTo>
                  <a:pt x="165261" y="29766"/>
                  <a:pt x="178594" y="43098"/>
                  <a:pt x="178594" y="59531"/>
                </a:cubicBezTo>
                <a:cubicBezTo>
                  <a:pt x="178594" y="72492"/>
                  <a:pt x="170315" y="83530"/>
                  <a:pt x="158750" y="87592"/>
                </a:cubicBezTo>
                <a:lnTo>
                  <a:pt x="158750" y="114102"/>
                </a:lnTo>
                <a:cubicBezTo>
                  <a:pt x="158750" y="144239"/>
                  <a:pt x="134317" y="168672"/>
                  <a:pt x="104180" y="168672"/>
                </a:cubicBezTo>
                <a:cubicBezTo>
                  <a:pt x="74042" y="168672"/>
                  <a:pt x="49609" y="144239"/>
                  <a:pt x="49609" y="114102"/>
                </a:cubicBezTo>
                <a:lnTo>
                  <a:pt x="49609" y="108148"/>
                </a:lnTo>
                <a:cubicBezTo>
                  <a:pt x="26975" y="103560"/>
                  <a:pt x="9922" y="83530"/>
                  <a:pt x="9922" y="59531"/>
                </a:cubicBezTo>
                <a:lnTo>
                  <a:pt x="9922" y="14883"/>
                </a:lnTo>
                <a:close/>
                <a:moveTo>
                  <a:pt x="148828" y="69453"/>
                </a:moveTo>
                <a:cubicBezTo>
                  <a:pt x="154304" y="69453"/>
                  <a:pt x="158750" y="65007"/>
                  <a:pt x="158750" y="59531"/>
                </a:cubicBezTo>
                <a:cubicBezTo>
                  <a:pt x="158750" y="54055"/>
                  <a:pt x="154304" y="49609"/>
                  <a:pt x="148828" y="49609"/>
                </a:cubicBezTo>
                <a:cubicBezTo>
                  <a:pt x="143352" y="49609"/>
                  <a:pt x="138906" y="54055"/>
                  <a:pt x="138906" y="59531"/>
                </a:cubicBezTo>
                <a:cubicBezTo>
                  <a:pt x="138906" y="65007"/>
                  <a:pt x="143352" y="69453"/>
                  <a:pt x="148828" y="69453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56" name="Text 54"/>
          <p:cNvSpPr/>
          <p:nvPr/>
        </p:nvSpPr>
        <p:spPr>
          <a:xfrm>
            <a:off x="7812112" y="2127250"/>
            <a:ext cx="16351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Chequeos médicos</a:t>
            </a:r>
            <a:endParaRPr lang="en-US" sz="1600" dirty="0"/>
          </a:p>
        </p:txBody>
      </p:sp>
      <p:sp>
        <p:nvSpPr>
          <p:cNvPr id="57" name="Text 55"/>
          <p:cNvSpPr/>
          <p:nvPr/>
        </p:nvSpPr>
        <p:spPr>
          <a:xfrm>
            <a:off x="7812112" y="2349500"/>
            <a:ext cx="162718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Visitas preventivas regulares</a:t>
            </a:r>
            <a:endParaRPr lang="en-US" sz="1600" dirty="0"/>
          </a:p>
        </p:txBody>
      </p:sp>
      <p:sp>
        <p:nvSpPr>
          <p:cNvPr id="58" name="Shape 56"/>
          <p:cNvSpPr/>
          <p:nvPr/>
        </p:nvSpPr>
        <p:spPr>
          <a:xfrm>
            <a:off x="7528347" y="2698750"/>
            <a:ext cx="178594" cy="158750"/>
          </a:xfrm>
          <a:custGeom>
            <a:avLst/>
            <a:gdLst/>
            <a:ahLst/>
            <a:cxnLst/>
            <a:rect l="l" t="t" r="r" b="b"/>
            <a:pathLst>
              <a:path w="178594" h="158750">
                <a:moveTo>
                  <a:pt x="55252" y="-3132"/>
                </a:moveTo>
                <a:cubicBezTo>
                  <a:pt x="57547" y="-4093"/>
                  <a:pt x="60151" y="-3814"/>
                  <a:pt x="62229" y="-2449"/>
                </a:cubicBezTo>
                <a:lnTo>
                  <a:pt x="89452" y="15596"/>
                </a:lnTo>
                <a:lnTo>
                  <a:pt x="116675" y="-2449"/>
                </a:lnTo>
                <a:cubicBezTo>
                  <a:pt x="118752" y="-3814"/>
                  <a:pt x="121357" y="-4062"/>
                  <a:pt x="123651" y="-3132"/>
                </a:cubicBezTo>
                <a:cubicBezTo>
                  <a:pt x="125946" y="-2201"/>
                  <a:pt x="127558" y="-155"/>
                  <a:pt x="128054" y="2263"/>
                </a:cubicBezTo>
                <a:lnTo>
                  <a:pt x="134534" y="34261"/>
                </a:lnTo>
                <a:lnTo>
                  <a:pt x="166532" y="40742"/>
                </a:lnTo>
                <a:cubicBezTo>
                  <a:pt x="168951" y="41238"/>
                  <a:pt x="170997" y="42912"/>
                  <a:pt x="171927" y="45176"/>
                </a:cubicBezTo>
                <a:cubicBezTo>
                  <a:pt x="172858" y="47439"/>
                  <a:pt x="172610" y="50074"/>
                  <a:pt x="171245" y="52152"/>
                </a:cubicBezTo>
                <a:lnTo>
                  <a:pt x="153200" y="79375"/>
                </a:lnTo>
                <a:lnTo>
                  <a:pt x="171245" y="106598"/>
                </a:lnTo>
                <a:cubicBezTo>
                  <a:pt x="172610" y="108676"/>
                  <a:pt x="172858" y="111280"/>
                  <a:pt x="171927" y="113574"/>
                </a:cubicBezTo>
                <a:cubicBezTo>
                  <a:pt x="170997" y="115869"/>
                  <a:pt x="168951" y="117543"/>
                  <a:pt x="166532" y="118008"/>
                </a:cubicBezTo>
                <a:lnTo>
                  <a:pt x="134503" y="124458"/>
                </a:lnTo>
                <a:lnTo>
                  <a:pt x="128054" y="156487"/>
                </a:lnTo>
                <a:cubicBezTo>
                  <a:pt x="127558" y="158905"/>
                  <a:pt x="125884" y="160951"/>
                  <a:pt x="123620" y="161882"/>
                </a:cubicBezTo>
                <a:cubicBezTo>
                  <a:pt x="121357" y="162812"/>
                  <a:pt x="118721" y="162564"/>
                  <a:pt x="116644" y="161199"/>
                </a:cubicBezTo>
                <a:lnTo>
                  <a:pt x="89421" y="143154"/>
                </a:lnTo>
                <a:lnTo>
                  <a:pt x="62198" y="161199"/>
                </a:lnTo>
                <a:cubicBezTo>
                  <a:pt x="60120" y="162564"/>
                  <a:pt x="57516" y="162812"/>
                  <a:pt x="55221" y="161882"/>
                </a:cubicBezTo>
                <a:cubicBezTo>
                  <a:pt x="52927" y="160951"/>
                  <a:pt x="51253" y="158905"/>
                  <a:pt x="50788" y="156487"/>
                </a:cubicBezTo>
                <a:lnTo>
                  <a:pt x="44338" y="124458"/>
                </a:lnTo>
                <a:lnTo>
                  <a:pt x="12309" y="117977"/>
                </a:lnTo>
                <a:cubicBezTo>
                  <a:pt x="9891" y="117481"/>
                  <a:pt x="7844" y="115807"/>
                  <a:pt x="6914" y="113543"/>
                </a:cubicBezTo>
                <a:cubicBezTo>
                  <a:pt x="5984" y="111280"/>
                  <a:pt x="6232" y="108645"/>
                  <a:pt x="7596" y="106567"/>
                </a:cubicBezTo>
                <a:lnTo>
                  <a:pt x="25642" y="79375"/>
                </a:lnTo>
                <a:lnTo>
                  <a:pt x="7596" y="52152"/>
                </a:lnTo>
                <a:cubicBezTo>
                  <a:pt x="6232" y="50074"/>
                  <a:pt x="5984" y="47470"/>
                  <a:pt x="6914" y="45176"/>
                </a:cubicBezTo>
                <a:cubicBezTo>
                  <a:pt x="7844" y="42881"/>
                  <a:pt x="9891" y="41207"/>
                  <a:pt x="12309" y="40742"/>
                </a:cubicBezTo>
                <a:lnTo>
                  <a:pt x="44338" y="34292"/>
                </a:lnTo>
                <a:lnTo>
                  <a:pt x="50819" y="2263"/>
                </a:lnTo>
                <a:cubicBezTo>
                  <a:pt x="51315" y="-155"/>
                  <a:pt x="52989" y="-2201"/>
                  <a:pt x="55252" y="-3132"/>
                </a:cubicBezTo>
                <a:close/>
                <a:moveTo>
                  <a:pt x="64368" y="79375"/>
                </a:moveTo>
                <a:cubicBezTo>
                  <a:pt x="64368" y="70469"/>
                  <a:pt x="69120" y="62239"/>
                  <a:pt x="76833" y="57786"/>
                </a:cubicBezTo>
                <a:cubicBezTo>
                  <a:pt x="84545" y="53333"/>
                  <a:pt x="94048" y="53333"/>
                  <a:pt x="101761" y="57786"/>
                </a:cubicBezTo>
                <a:cubicBezTo>
                  <a:pt x="109474" y="62239"/>
                  <a:pt x="114226" y="70469"/>
                  <a:pt x="114226" y="79375"/>
                </a:cubicBezTo>
                <a:cubicBezTo>
                  <a:pt x="114226" y="93134"/>
                  <a:pt x="103055" y="104304"/>
                  <a:pt x="89297" y="104304"/>
                </a:cubicBezTo>
                <a:cubicBezTo>
                  <a:pt x="75538" y="104304"/>
                  <a:pt x="64368" y="93134"/>
                  <a:pt x="64368" y="79375"/>
                </a:cubicBezTo>
                <a:close/>
                <a:moveTo>
                  <a:pt x="129108" y="79375"/>
                </a:moveTo>
                <a:cubicBezTo>
                  <a:pt x="129108" y="57402"/>
                  <a:pt x="111269" y="39563"/>
                  <a:pt x="89297" y="39563"/>
                </a:cubicBezTo>
                <a:cubicBezTo>
                  <a:pt x="67324" y="39563"/>
                  <a:pt x="49485" y="57402"/>
                  <a:pt x="49485" y="79375"/>
                </a:cubicBezTo>
                <a:cubicBezTo>
                  <a:pt x="49485" y="93598"/>
                  <a:pt x="57073" y="106741"/>
                  <a:pt x="69391" y="113853"/>
                </a:cubicBezTo>
                <a:cubicBezTo>
                  <a:pt x="81709" y="120964"/>
                  <a:pt x="96885" y="120964"/>
                  <a:pt x="109203" y="113853"/>
                </a:cubicBezTo>
                <a:cubicBezTo>
                  <a:pt x="121520" y="106741"/>
                  <a:pt x="129108" y="93598"/>
                  <a:pt x="129108" y="79375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59" name="Text 57"/>
          <p:cNvSpPr/>
          <p:nvPr/>
        </p:nvSpPr>
        <p:spPr>
          <a:xfrm>
            <a:off x="7812112" y="2667000"/>
            <a:ext cx="1539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Vitamina D</a:t>
            </a:r>
            <a:endParaRPr lang="en-US" sz="1600" dirty="0"/>
          </a:p>
        </p:txBody>
      </p:sp>
      <p:sp>
        <p:nvSpPr>
          <p:cNvPr id="60" name="Text 58"/>
          <p:cNvSpPr/>
          <p:nvPr/>
        </p:nvSpPr>
        <p:spPr>
          <a:xfrm>
            <a:off x="7812112" y="2889250"/>
            <a:ext cx="153193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Tomar sol con moderación</a:t>
            </a:r>
            <a:endParaRPr lang="en-US" sz="1600" dirty="0"/>
          </a:p>
        </p:txBody>
      </p:sp>
      <p:sp>
        <p:nvSpPr>
          <p:cNvPr id="61" name="Shape 59"/>
          <p:cNvSpPr/>
          <p:nvPr/>
        </p:nvSpPr>
        <p:spPr>
          <a:xfrm>
            <a:off x="7538269" y="3238500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113854" y="127899"/>
                </a:moveTo>
                <a:lnTo>
                  <a:pt x="30851" y="44896"/>
                </a:lnTo>
                <a:cubicBezTo>
                  <a:pt x="23906" y="54632"/>
                  <a:pt x="19844" y="66539"/>
                  <a:pt x="19844" y="79375"/>
                </a:cubicBezTo>
                <a:cubicBezTo>
                  <a:pt x="19844" y="112241"/>
                  <a:pt x="46509" y="138906"/>
                  <a:pt x="79375" y="138906"/>
                </a:cubicBezTo>
                <a:cubicBezTo>
                  <a:pt x="92242" y="138906"/>
                  <a:pt x="104149" y="134844"/>
                  <a:pt x="113854" y="127899"/>
                </a:cubicBezTo>
                <a:close/>
                <a:moveTo>
                  <a:pt x="127899" y="113854"/>
                </a:moveTo>
                <a:cubicBezTo>
                  <a:pt x="134844" y="104118"/>
                  <a:pt x="138906" y="92211"/>
                  <a:pt x="138906" y="79375"/>
                </a:cubicBezTo>
                <a:cubicBezTo>
                  <a:pt x="138906" y="46509"/>
                  <a:pt x="112241" y="19844"/>
                  <a:pt x="79375" y="19844"/>
                </a:cubicBezTo>
                <a:cubicBezTo>
                  <a:pt x="66508" y="19844"/>
                  <a:pt x="54601" y="23906"/>
                  <a:pt x="44896" y="30851"/>
                </a:cubicBezTo>
                <a:lnTo>
                  <a:pt x="127899" y="113854"/>
                </a:lnTo>
                <a:close/>
                <a:moveTo>
                  <a:pt x="0" y="79375"/>
                </a:moveTo>
                <a:cubicBezTo>
                  <a:pt x="0" y="35567"/>
                  <a:pt x="35567" y="0"/>
                  <a:pt x="79375" y="0"/>
                </a:cubicBezTo>
                <a:cubicBezTo>
                  <a:pt x="123183" y="0"/>
                  <a:pt x="158750" y="35567"/>
                  <a:pt x="158750" y="79375"/>
                </a:cubicBezTo>
                <a:cubicBezTo>
                  <a:pt x="158750" y="123183"/>
                  <a:pt x="123183" y="158750"/>
                  <a:pt x="79375" y="158750"/>
                </a:cubicBezTo>
                <a:cubicBezTo>
                  <a:pt x="35567" y="158750"/>
                  <a:pt x="0" y="123183"/>
                  <a:pt x="0" y="79375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2" name="Text 60"/>
          <p:cNvSpPr/>
          <p:nvPr/>
        </p:nvSpPr>
        <p:spPr>
          <a:xfrm>
            <a:off x="7812112" y="3206750"/>
            <a:ext cx="1770063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Reducir sustancias</a:t>
            </a:r>
            <a:endParaRPr lang="en-US" sz="1600" dirty="0"/>
          </a:p>
        </p:txBody>
      </p:sp>
      <p:sp>
        <p:nvSpPr>
          <p:cNvPr id="63" name="Text 61"/>
          <p:cNvSpPr/>
          <p:nvPr/>
        </p:nvSpPr>
        <p:spPr>
          <a:xfrm>
            <a:off x="7812112" y="3429000"/>
            <a:ext cx="176212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Limitar alcohol, cafeína, tabaco</a:t>
            </a:r>
            <a:endParaRPr lang="en-US" sz="1600" dirty="0"/>
          </a:p>
        </p:txBody>
      </p:sp>
      <p:sp>
        <p:nvSpPr>
          <p:cNvPr id="64" name="Shape 62"/>
          <p:cNvSpPr/>
          <p:nvPr/>
        </p:nvSpPr>
        <p:spPr>
          <a:xfrm>
            <a:off x="7335862" y="5548313"/>
            <a:ext cx="4532313" cy="1333500"/>
          </a:xfrm>
          <a:custGeom>
            <a:avLst/>
            <a:gdLst/>
            <a:ahLst/>
            <a:cxnLst/>
            <a:rect l="l" t="t" r="r" b="b"/>
            <a:pathLst>
              <a:path w="4532313" h="1333500">
                <a:moveTo>
                  <a:pt x="127003" y="0"/>
                </a:moveTo>
                <a:lnTo>
                  <a:pt x="4405310" y="0"/>
                </a:lnTo>
                <a:cubicBezTo>
                  <a:pt x="4475452" y="0"/>
                  <a:pt x="4532313" y="56861"/>
                  <a:pt x="4532313" y="127003"/>
                </a:cubicBezTo>
                <a:lnTo>
                  <a:pt x="4532313" y="1206497"/>
                </a:lnTo>
                <a:cubicBezTo>
                  <a:pt x="4532313" y="1276639"/>
                  <a:pt x="4475452" y="1333500"/>
                  <a:pt x="4405310" y="1333500"/>
                </a:cubicBezTo>
                <a:lnTo>
                  <a:pt x="127003" y="1333500"/>
                </a:lnTo>
                <a:cubicBezTo>
                  <a:pt x="56861" y="1333500"/>
                  <a:pt x="0" y="1276639"/>
                  <a:pt x="0" y="1206497"/>
                </a:cubicBezTo>
                <a:lnTo>
                  <a:pt x="0" y="127003"/>
                </a:lnTo>
                <a:cubicBezTo>
                  <a:pt x="0" y="56908"/>
                  <a:pt x="56908" y="0"/>
                  <a:pt x="127003" y="0"/>
                </a:cubicBezTo>
                <a:close/>
              </a:path>
            </a:pathLst>
          </a:custGeom>
          <a:solidFill>
            <a:srgbClr val="E9C46A">
              <a:alpha val="20000"/>
            </a:srgbClr>
          </a:solidFill>
          <a:ln w="25400">
            <a:solidFill>
              <a:srgbClr val="E9C46A"/>
            </a:solidFill>
            <a:prstDash val="solid"/>
          </a:ln>
        </p:spPr>
      </p:sp>
      <p:sp>
        <p:nvSpPr>
          <p:cNvPr id="65" name="Shape 63"/>
          <p:cNvSpPr/>
          <p:nvPr/>
        </p:nvSpPr>
        <p:spPr>
          <a:xfrm>
            <a:off x="7570019" y="5762625"/>
            <a:ext cx="166688" cy="190500"/>
          </a:xfrm>
          <a:custGeom>
            <a:avLst/>
            <a:gdLst/>
            <a:ahLst/>
            <a:cxnLst/>
            <a:rect l="l" t="t" r="r" b="b"/>
            <a:pathLst>
              <a:path w="166688" h="190500">
                <a:moveTo>
                  <a:pt x="0" y="80367"/>
                </a:moveTo>
                <a:cubicBezTo>
                  <a:pt x="0" y="55699"/>
                  <a:pt x="19980" y="35719"/>
                  <a:pt x="44648" y="35719"/>
                </a:cubicBezTo>
                <a:lnTo>
                  <a:pt x="47625" y="35719"/>
                </a:lnTo>
                <a:cubicBezTo>
                  <a:pt x="54211" y="35719"/>
                  <a:pt x="59531" y="41039"/>
                  <a:pt x="59531" y="47625"/>
                </a:cubicBezTo>
                <a:cubicBezTo>
                  <a:pt x="59531" y="54211"/>
                  <a:pt x="54211" y="59531"/>
                  <a:pt x="47625" y="59531"/>
                </a:cubicBezTo>
                <a:lnTo>
                  <a:pt x="44648" y="59531"/>
                </a:lnTo>
                <a:cubicBezTo>
                  <a:pt x="33151" y="59531"/>
                  <a:pt x="23812" y="68870"/>
                  <a:pt x="23812" y="80367"/>
                </a:cubicBezTo>
                <a:lnTo>
                  <a:pt x="23812" y="83344"/>
                </a:lnTo>
                <a:lnTo>
                  <a:pt x="47625" y="83344"/>
                </a:lnTo>
                <a:cubicBezTo>
                  <a:pt x="60759" y="83344"/>
                  <a:pt x="71438" y="94022"/>
                  <a:pt x="71438" y="107156"/>
                </a:cubicBezTo>
                <a:lnTo>
                  <a:pt x="71438" y="130969"/>
                </a:lnTo>
                <a:cubicBezTo>
                  <a:pt x="71438" y="144103"/>
                  <a:pt x="60759" y="154781"/>
                  <a:pt x="47625" y="154781"/>
                </a:cubicBezTo>
                <a:lnTo>
                  <a:pt x="23812" y="154781"/>
                </a:lnTo>
                <a:cubicBezTo>
                  <a:pt x="10678" y="154781"/>
                  <a:pt x="0" y="144103"/>
                  <a:pt x="0" y="130969"/>
                </a:cubicBezTo>
                <a:lnTo>
                  <a:pt x="0" y="80367"/>
                </a:lnTo>
                <a:close/>
                <a:moveTo>
                  <a:pt x="95250" y="80367"/>
                </a:moveTo>
                <a:cubicBezTo>
                  <a:pt x="95250" y="55699"/>
                  <a:pt x="115230" y="35719"/>
                  <a:pt x="139898" y="35719"/>
                </a:cubicBezTo>
                <a:lnTo>
                  <a:pt x="142875" y="35719"/>
                </a:lnTo>
                <a:cubicBezTo>
                  <a:pt x="149461" y="35719"/>
                  <a:pt x="154781" y="41039"/>
                  <a:pt x="154781" y="47625"/>
                </a:cubicBezTo>
                <a:cubicBezTo>
                  <a:pt x="154781" y="54211"/>
                  <a:pt x="149461" y="59531"/>
                  <a:pt x="142875" y="59531"/>
                </a:cubicBezTo>
                <a:lnTo>
                  <a:pt x="139898" y="59531"/>
                </a:lnTo>
                <a:cubicBezTo>
                  <a:pt x="128401" y="59531"/>
                  <a:pt x="119063" y="68870"/>
                  <a:pt x="119063" y="80367"/>
                </a:cubicBezTo>
                <a:lnTo>
                  <a:pt x="119063" y="83344"/>
                </a:lnTo>
                <a:lnTo>
                  <a:pt x="142875" y="83344"/>
                </a:lnTo>
                <a:cubicBezTo>
                  <a:pt x="156009" y="83344"/>
                  <a:pt x="166688" y="94022"/>
                  <a:pt x="166688" y="107156"/>
                </a:cubicBezTo>
                <a:lnTo>
                  <a:pt x="166688" y="130969"/>
                </a:lnTo>
                <a:cubicBezTo>
                  <a:pt x="166688" y="144103"/>
                  <a:pt x="156009" y="154781"/>
                  <a:pt x="142875" y="154781"/>
                </a:cubicBezTo>
                <a:lnTo>
                  <a:pt x="119063" y="154781"/>
                </a:lnTo>
                <a:cubicBezTo>
                  <a:pt x="105928" y="154781"/>
                  <a:pt x="95250" y="144103"/>
                  <a:pt x="95250" y="130969"/>
                </a:cubicBezTo>
                <a:lnTo>
                  <a:pt x="95250" y="80367"/>
                </a:ln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66" name="Text 64"/>
          <p:cNvSpPr/>
          <p:nvPr/>
        </p:nvSpPr>
        <p:spPr>
          <a:xfrm>
            <a:off x="7867675" y="5746750"/>
            <a:ext cx="73025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Recuerda</a:t>
            </a:r>
            <a:endParaRPr lang="en-US" sz="1600" dirty="0"/>
          </a:p>
        </p:txBody>
      </p:sp>
      <p:sp>
        <p:nvSpPr>
          <p:cNvPr id="67" name="Text 65"/>
          <p:cNvSpPr/>
          <p:nvPr/>
        </p:nvSpPr>
        <p:spPr>
          <a:xfrm>
            <a:off x="7534300" y="6064250"/>
            <a:ext cx="4198938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autocuidado físico no es solo "verse bien", sino de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sostener un cuerpo funcional, fuerte y descansado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que nos acompañe de manera estable en la vida cotidiana.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17500" y="317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Autocuidado Emocional y Mental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17500" y="793750"/>
            <a:ext cx="762000" cy="31750"/>
          </a:xfrm>
          <a:custGeom>
            <a:avLst/>
            <a:gdLst/>
            <a:ahLst/>
            <a:cxnLst/>
            <a:rect l="l" t="t" r="r" b="b"/>
            <a:pathLst>
              <a:path w="762000" h="31750">
                <a:moveTo>
                  <a:pt x="0" y="0"/>
                </a:moveTo>
                <a:lnTo>
                  <a:pt x="762000" y="0"/>
                </a:lnTo>
                <a:lnTo>
                  <a:pt x="762000" y="31750"/>
                </a:lnTo>
                <a:lnTo>
                  <a:pt x="0" y="31750"/>
                </a:lnTo>
                <a:lnTo>
                  <a:pt x="0" y="0"/>
                </a:ln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4" name="Shape 2"/>
          <p:cNvSpPr/>
          <p:nvPr/>
        </p:nvSpPr>
        <p:spPr>
          <a:xfrm>
            <a:off x="317500" y="984250"/>
            <a:ext cx="5683250" cy="1524000"/>
          </a:xfrm>
          <a:custGeom>
            <a:avLst/>
            <a:gdLst/>
            <a:ahLst/>
            <a:cxnLst/>
            <a:rect l="l" t="t" r="r" b="b"/>
            <a:pathLst>
              <a:path w="5683250" h="1524000">
                <a:moveTo>
                  <a:pt x="126995" y="0"/>
                </a:moveTo>
                <a:lnTo>
                  <a:pt x="5556255" y="0"/>
                </a:lnTo>
                <a:cubicBezTo>
                  <a:pt x="5626392" y="0"/>
                  <a:pt x="5683250" y="56858"/>
                  <a:pt x="5683250" y="126995"/>
                </a:cubicBezTo>
                <a:lnTo>
                  <a:pt x="5683250" y="1397005"/>
                </a:lnTo>
                <a:cubicBezTo>
                  <a:pt x="5683250" y="1467142"/>
                  <a:pt x="5626392" y="1524000"/>
                  <a:pt x="5556255" y="1524000"/>
                </a:cubicBezTo>
                <a:lnTo>
                  <a:pt x="126995" y="1524000"/>
                </a:lnTo>
                <a:cubicBezTo>
                  <a:pt x="56858" y="1524000"/>
                  <a:pt x="0" y="1467142"/>
                  <a:pt x="0" y="1397005"/>
                </a:cubicBezTo>
                <a:lnTo>
                  <a:pt x="0" y="126995"/>
                </a:lnTo>
                <a:cubicBezTo>
                  <a:pt x="0" y="56905"/>
                  <a:pt x="56905" y="0"/>
                  <a:pt x="12699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76250" y="1143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587375" y="1254125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74724" y="27006"/>
                </a:moveTo>
                <a:lnTo>
                  <a:pt x="79375" y="33424"/>
                </a:lnTo>
                <a:lnTo>
                  <a:pt x="84026" y="27006"/>
                </a:lnTo>
                <a:cubicBezTo>
                  <a:pt x="91777" y="16278"/>
                  <a:pt x="104242" y="9922"/>
                  <a:pt x="117481" y="9922"/>
                </a:cubicBezTo>
                <a:cubicBezTo>
                  <a:pt x="140271" y="9922"/>
                  <a:pt x="158750" y="28401"/>
                  <a:pt x="158750" y="51191"/>
                </a:cubicBezTo>
                <a:lnTo>
                  <a:pt x="158750" y="51997"/>
                </a:lnTo>
                <a:cubicBezTo>
                  <a:pt x="158750" y="86785"/>
                  <a:pt x="115373" y="127186"/>
                  <a:pt x="92739" y="144456"/>
                </a:cubicBezTo>
                <a:cubicBezTo>
                  <a:pt x="88894" y="147371"/>
                  <a:pt x="84181" y="148828"/>
                  <a:pt x="79375" y="148828"/>
                </a:cubicBezTo>
                <a:cubicBezTo>
                  <a:pt x="74569" y="148828"/>
                  <a:pt x="69825" y="147402"/>
                  <a:pt x="66011" y="144456"/>
                </a:cubicBezTo>
                <a:cubicBezTo>
                  <a:pt x="43377" y="127186"/>
                  <a:pt x="0" y="86785"/>
                  <a:pt x="0" y="51997"/>
                </a:cubicBezTo>
                <a:lnTo>
                  <a:pt x="0" y="51191"/>
                </a:lnTo>
                <a:cubicBezTo>
                  <a:pt x="0" y="28401"/>
                  <a:pt x="18479" y="9922"/>
                  <a:pt x="41269" y="9922"/>
                </a:cubicBezTo>
                <a:cubicBezTo>
                  <a:pt x="54508" y="9922"/>
                  <a:pt x="66973" y="16278"/>
                  <a:pt x="74724" y="27006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952500" y="1222375"/>
            <a:ext cx="2365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Reconocer y Expresar Emociones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476250" y="161925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Las emociones negativas sirven para alertarnos de que algo no funciona correctamente.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Escúchate sin juzgarte.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76250" y="2127250"/>
            <a:ext cx="1317625" cy="222250"/>
          </a:xfrm>
          <a:custGeom>
            <a:avLst/>
            <a:gdLst/>
            <a:ahLst/>
            <a:cxnLst/>
            <a:rect l="l" t="t" r="r" b="b"/>
            <a:pathLst>
              <a:path w="1317625" h="222250">
                <a:moveTo>
                  <a:pt x="111125" y="0"/>
                </a:moveTo>
                <a:lnTo>
                  <a:pt x="1206500" y="0"/>
                </a:lnTo>
                <a:cubicBezTo>
                  <a:pt x="1267832" y="0"/>
                  <a:pt x="1317625" y="49793"/>
                  <a:pt x="1317625" y="111125"/>
                </a:cubicBezTo>
                <a:lnTo>
                  <a:pt x="1317625" y="111125"/>
                </a:lnTo>
                <a:cubicBezTo>
                  <a:pt x="1317625" y="172457"/>
                  <a:pt x="1267832" y="222250"/>
                  <a:pt x="1206500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476250" y="2127250"/>
            <a:ext cx="1373188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Identifica lo que sientes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1857127" y="2127250"/>
            <a:ext cx="928688" cy="222250"/>
          </a:xfrm>
          <a:custGeom>
            <a:avLst/>
            <a:gdLst/>
            <a:ahLst/>
            <a:cxnLst/>
            <a:rect l="l" t="t" r="r" b="b"/>
            <a:pathLst>
              <a:path w="928688" h="222250">
                <a:moveTo>
                  <a:pt x="111125" y="0"/>
                </a:moveTo>
                <a:lnTo>
                  <a:pt x="817563" y="0"/>
                </a:lnTo>
                <a:cubicBezTo>
                  <a:pt x="878894" y="0"/>
                  <a:pt x="928688" y="49793"/>
                  <a:pt x="928688" y="111125"/>
                </a:cubicBezTo>
                <a:lnTo>
                  <a:pt x="928688" y="111125"/>
                </a:lnTo>
                <a:cubicBezTo>
                  <a:pt x="928688" y="172457"/>
                  <a:pt x="878894" y="222250"/>
                  <a:pt x="817563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1857127" y="2127250"/>
            <a:ext cx="984250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Permítete llorar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2849314" y="2127250"/>
            <a:ext cx="785813" cy="222250"/>
          </a:xfrm>
          <a:custGeom>
            <a:avLst/>
            <a:gdLst/>
            <a:ahLst/>
            <a:cxnLst/>
            <a:rect l="l" t="t" r="r" b="b"/>
            <a:pathLst>
              <a:path w="785813" h="222250">
                <a:moveTo>
                  <a:pt x="111125" y="0"/>
                </a:moveTo>
                <a:lnTo>
                  <a:pt x="674688" y="0"/>
                </a:lnTo>
                <a:cubicBezTo>
                  <a:pt x="736019" y="0"/>
                  <a:pt x="785813" y="49793"/>
                  <a:pt x="785813" y="111125"/>
                </a:cubicBezTo>
                <a:lnTo>
                  <a:pt x="785813" y="111125"/>
                </a:lnTo>
                <a:cubicBezTo>
                  <a:pt x="785813" y="172457"/>
                  <a:pt x="736019" y="222250"/>
                  <a:pt x="67468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4" name="Text 12"/>
          <p:cNvSpPr/>
          <p:nvPr/>
        </p:nvSpPr>
        <p:spPr>
          <a:xfrm>
            <a:off x="2849314" y="2127250"/>
            <a:ext cx="84137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reprimas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317500" y="2635250"/>
            <a:ext cx="5683250" cy="1524000"/>
          </a:xfrm>
          <a:custGeom>
            <a:avLst/>
            <a:gdLst/>
            <a:ahLst/>
            <a:cxnLst/>
            <a:rect l="l" t="t" r="r" b="b"/>
            <a:pathLst>
              <a:path w="5683250" h="1524000">
                <a:moveTo>
                  <a:pt x="126995" y="0"/>
                </a:moveTo>
                <a:lnTo>
                  <a:pt x="5556255" y="0"/>
                </a:lnTo>
                <a:cubicBezTo>
                  <a:pt x="5626392" y="0"/>
                  <a:pt x="5683250" y="56858"/>
                  <a:pt x="5683250" y="126995"/>
                </a:cubicBezTo>
                <a:lnTo>
                  <a:pt x="5683250" y="1397005"/>
                </a:lnTo>
                <a:cubicBezTo>
                  <a:pt x="5683250" y="1467142"/>
                  <a:pt x="5626392" y="1524000"/>
                  <a:pt x="5556255" y="1524000"/>
                </a:cubicBezTo>
                <a:lnTo>
                  <a:pt x="126995" y="1524000"/>
                </a:lnTo>
                <a:cubicBezTo>
                  <a:pt x="56858" y="1524000"/>
                  <a:pt x="0" y="1467142"/>
                  <a:pt x="0" y="1397005"/>
                </a:cubicBezTo>
                <a:lnTo>
                  <a:pt x="0" y="126995"/>
                </a:lnTo>
                <a:cubicBezTo>
                  <a:pt x="0" y="56905"/>
                  <a:pt x="56905" y="0"/>
                  <a:pt x="12699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476250" y="2794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7" name="Shape 15"/>
          <p:cNvSpPr/>
          <p:nvPr/>
        </p:nvSpPr>
        <p:spPr>
          <a:xfrm>
            <a:off x="577453" y="2905125"/>
            <a:ext cx="178594" cy="158750"/>
          </a:xfrm>
          <a:custGeom>
            <a:avLst/>
            <a:gdLst/>
            <a:ahLst/>
            <a:cxnLst/>
            <a:rect l="l" t="t" r="r" b="b"/>
            <a:pathLst>
              <a:path w="178594" h="158750">
                <a:moveTo>
                  <a:pt x="86692" y="9612"/>
                </a:moveTo>
                <a:cubicBezTo>
                  <a:pt x="82321" y="3566"/>
                  <a:pt x="75313" y="0"/>
                  <a:pt x="67872" y="0"/>
                </a:cubicBezTo>
                <a:cubicBezTo>
                  <a:pt x="55035" y="0"/>
                  <a:pt x="44648" y="10387"/>
                  <a:pt x="44648" y="23223"/>
                </a:cubicBezTo>
                <a:lnTo>
                  <a:pt x="44648" y="23968"/>
                </a:lnTo>
                <a:cubicBezTo>
                  <a:pt x="44648" y="43935"/>
                  <a:pt x="70073" y="65329"/>
                  <a:pt x="82538" y="74600"/>
                </a:cubicBezTo>
                <a:cubicBezTo>
                  <a:pt x="86568" y="77608"/>
                  <a:pt x="91994" y="77608"/>
                  <a:pt x="96025" y="74600"/>
                </a:cubicBezTo>
                <a:cubicBezTo>
                  <a:pt x="108490" y="65298"/>
                  <a:pt x="133914" y="43935"/>
                  <a:pt x="133914" y="23968"/>
                </a:cubicBezTo>
                <a:lnTo>
                  <a:pt x="133914" y="23223"/>
                </a:lnTo>
                <a:cubicBezTo>
                  <a:pt x="133914" y="10387"/>
                  <a:pt x="123527" y="0"/>
                  <a:pt x="110691" y="0"/>
                </a:cubicBezTo>
                <a:cubicBezTo>
                  <a:pt x="103250" y="0"/>
                  <a:pt x="96242" y="3566"/>
                  <a:pt x="91870" y="9612"/>
                </a:cubicBezTo>
                <a:lnTo>
                  <a:pt x="89297" y="13240"/>
                </a:lnTo>
                <a:lnTo>
                  <a:pt x="86692" y="9612"/>
                </a:lnTo>
                <a:close/>
                <a:moveTo>
                  <a:pt x="33889" y="105885"/>
                </a:moveTo>
                <a:lnTo>
                  <a:pt x="20681" y="119062"/>
                </a:lnTo>
                <a:lnTo>
                  <a:pt x="9922" y="119062"/>
                </a:lnTo>
                <a:cubicBezTo>
                  <a:pt x="4434" y="119062"/>
                  <a:pt x="0" y="123496"/>
                  <a:pt x="0" y="128984"/>
                </a:cubicBezTo>
                <a:lnTo>
                  <a:pt x="0" y="148828"/>
                </a:lnTo>
                <a:cubicBezTo>
                  <a:pt x="0" y="154316"/>
                  <a:pt x="4434" y="158750"/>
                  <a:pt x="9922" y="158750"/>
                </a:cubicBezTo>
                <a:lnTo>
                  <a:pt x="109296" y="158750"/>
                </a:lnTo>
                <a:cubicBezTo>
                  <a:pt x="118287" y="158750"/>
                  <a:pt x="127062" y="155866"/>
                  <a:pt x="134317" y="150533"/>
                </a:cubicBezTo>
                <a:lnTo>
                  <a:pt x="173571" y="121605"/>
                </a:lnTo>
                <a:cubicBezTo>
                  <a:pt x="179090" y="117543"/>
                  <a:pt x="180268" y="109792"/>
                  <a:pt x="176206" y="104273"/>
                </a:cubicBezTo>
                <a:cubicBezTo>
                  <a:pt x="172145" y="98754"/>
                  <a:pt x="164393" y="97575"/>
                  <a:pt x="158874" y="101637"/>
                </a:cubicBezTo>
                <a:lnTo>
                  <a:pt x="121729" y="128984"/>
                </a:lnTo>
                <a:lnTo>
                  <a:pt x="86816" y="128984"/>
                </a:lnTo>
                <a:cubicBezTo>
                  <a:pt x="82693" y="128984"/>
                  <a:pt x="79375" y="125667"/>
                  <a:pt x="79375" y="121543"/>
                </a:cubicBezTo>
                <a:cubicBezTo>
                  <a:pt x="79375" y="117419"/>
                  <a:pt x="82693" y="114102"/>
                  <a:pt x="86816" y="114102"/>
                </a:cubicBezTo>
                <a:lnTo>
                  <a:pt x="109141" y="114102"/>
                </a:lnTo>
                <a:cubicBezTo>
                  <a:pt x="114629" y="114102"/>
                  <a:pt x="119062" y="109668"/>
                  <a:pt x="119062" y="104180"/>
                </a:cubicBezTo>
                <a:cubicBezTo>
                  <a:pt x="119062" y="98692"/>
                  <a:pt x="114629" y="94258"/>
                  <a:pt x="109141" y="94258"/>
                </a:cubicBezTo>
                <a:lnTo>
                  <a:pt x="61950" y="94258"/>
                </a:lnTo>
                <a:cubicBezTo>
                  <a:pt x="51439" y="94258"/>
                  <a:pt x="41331" y="98444"/>
                  <a:pt x="33889" y="10588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8" name="Text 16"/>
          <p:cNvSpPr/>
          <p:nvPr/>
        </p:nvSpPr>
        <p:spPr>
          <a:xfrm>
            <a:off x="952500" y="2873375"/>
            <a:ext cx="1801813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Practicar Autocompasión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76250" y="327025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Trátate a ti mismo con la misma amabilidad y compasión con la que cuidarías a un ser querido.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Reconócete como humano que se equivoca.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476250" y="3778250"/>
            <a:ext cx="1071563" cy="222250"/>
          </a:xfrm>
          <a:custGeom>
            <a:avLst/>
            <a:gdLst/>
            <a:ahLst/>
            <a:cxnLst/>
            <a:rect l="l" t="t" r="r" b="b"/>
            <a:pathLst>
              <a:path w="1071563" h="222250">
                <a:moveTo>
                  <a:pt x="111125" y="0"/>
                </a:moveTo>
                <a:lnTo>
                  <a:pt x="960438" y="0"/>
                </a:lnTo>
                <a:cubicBezTo>
                  <a:pt x="1021769" y="0"/>
                  <a:pt x="1071563" y="49793"/>
                  <a:pt x="1071563" y="111125"/>
                </a:cubicBezTo>
                <a:lnTo>
                  <a:pt x="1071563" y="111125"/>
                </a:lnTo>
                <a:cubicBezTo>
                  <a:pt x="1071563" y="172457"/>
                  <a:pt x="1021769" y="222250"/>
                  <a:pt x="96043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1" name="Text 19"/>
          <p:cNvSpPr/>
          <p:nvPr/>
        </p:nvSpPr>
        <p:spPr>
          <a:xfrm>
            <a:off x="476250" y="3778250"/>
            <a:ext cx="112712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Sé amable contigo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1614413" y="3778250"/>
            <a:ext cx="952500" cy="222250"/>
          </a:xfrm>
          <a:custGeom>
            <a:avLst/>
            <a:gdLst/>
            <a:ahLst/>
            <a:cxnLst/>
            <a:rect l="l" t="t" r="r" b="b"/>
            <a:pathLst>
              <a:path w="952500" h="222250">
                <a:moveTo>
                  <a:pt x="111125" y="0"/>
                </a:moveTo>
                <a:lnTo>
                  <a:pt x="841375" y="0"/>
                </a:lnTo>
                <a:cubicBezTo>
                  <a:pt x="902707" y="0"/>
                  <a:pt x="952500" y="49793"/>
                  <a:pt x="952500" y="111125"/>
                </a:cubicBezTo>
                <a:lnTo>
                  <a:pt x="952500" y="111125"/>
                </a:lnTo>
                <a:cubicBezTo>
                  <a:pt x="952500" y="172457"/>
                  <a:pt x="902707" y="222250"/>
                  <a:pt x="841375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3" name="Text 21"/>
          <p:cNvSpPr/>
          <p:nvPr/>
        </p:nvSpPr>
        <p:spPr>
          <a:xfrm>
            <a:off x="1614413" y="3778250"/>
            <a:ext cx="1008063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Evita autocrítica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2630909" y="3778250"/>
            <a:ext cx="579438" cy="222250"/>
          </a:xfrm>
          <a:custGeom>
            <a:avLst/>
            <a:gdLst/>
            <a:ahLst/>
            <a:cxnLst/>
            <a:rect l="l" t="t" r="r" b="b"/>
            <a:pathLst>
              <a:path w="579438" h="222250">
                <a:moveTo>
                  <a:pt x="111125" y="0"/>
                </a:moveTo>
                <a:lnTo>
                  <a:pt x="468313" y="0"/>
                </a:lnTo>
                <a:cubicBezTo>
                  <a:pt x="529644" y="0"/>
                  <a:pt x="579438" y="49793"/>
                  <a:pt x="579438" y="111125"/>
                </a:cubicBezTo>
                <a:lnTo>
                  <a:pt x="579438" y="111125"/>
                </a:lnTo>
                <a:cubicBezTo>
                  <a:pt x="579438" y="172457"/>
                  <a:pt x="529644" y="222250"/>
                  <a:pt x="468313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5" name="Text 23"/>
          <p:cNvSpPr/>
          <p:nvPr/>
        </p:nvSpPr>
        <p:spPr>
          <a:xfrm>
            <a:off x="2630909" y="3778250"/>
            <a:ext cx="635000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Valídate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317500" y="4286250"/>
            <a:ext cx="5683250" cy="1524000"/>
          </a:xfrm>
          <a:custGeom>
            <a:avLst/>
            <a:gdLst/>
            <a:ahLst/>
            <a:cxnLst/>
            <a:rect l="l" t="t" r="r" b="b"/>
            <a:pathLst>
              <a:path w="5683250" h="1524000">
                <a:moveTo>
                  <a:pt x="126995" y="0"/>
                </a:moveTo>
                <a:lnTo>
                  <a:pt x="5556255" y="0"/>
                </a:lnTo>
                <a:cubicBezTo>
                  <a:pt x="5626392" y="0"/>
                  <a:pt x="5683250" y="56858"/>
                  <a:pt x="5683250" y="126995"/>
                </a:cubicBezTo>
                <a:lnTo>
                  <a:pt x="5683250" y="1397005"/>
                </a:lnTo>
                <a:cubicBezTo>
                  <a:pt x="5683250" y="1467142"/>
                  <a:pt x="5626392" y="1524000"/>
                  <a:pt x="5556255" y="1524000"/>
                </a:cubicBezTo>
                <a:lnTo>
                  <a:pt x="126995" y="1524000"/>
                </a:lnTo>
                <a:cubicBezTo>
                  <a:pt x="56858" y="1524000"/>
                  <a:pt x="0" y="1467142"/>
                  <a:pt x="0" y="1397005"/>
                </a:cubicBezTo>
                <a:lnTo>
                  <a:pt x="0" y="126995"/>
                </a:lnTo>
                <a:cubicBezTo>
                  <a:pt x="0" y="56905"/>
                  <a:pt x="56905" y="0"/>
                  <a:pt x="12699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476250" y="4445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8" name="Shape 26"/>
          <p:cNvSpPr/>
          <p:nvPr/>
        </p:nvSpPr>
        <p:spPr>
          <a:xfrm>
            <a:off x="597297" y="4556125"/>
            <a:ext cx="138906" cy="158750"/>
          </a:xfrm>
          <a:custGeom>
            <a:avLst/>
            <a:gdLst/>
            <a:ahLst/>
            <a:cxnLst/>
            <a:rect l="l" t="t" r="r" b="b"/>
            <a:pathLst>
              <a:path w="138906" h="158750">
                <a:moveTo>
                  <a:pt x="119062" y="158750"/>
                </a:moveTo>
                <a:lnTo>
                  <a:pt x="29766" y="158750"/>
                </a:lnTo>
                <a:cubicBezTo>
                  <a:pt x="13333" y="158750"/>
                  <a:pt x="0" y="145417"/>
                  <a:pt x="0" y="128984"/>
                </a:cubicBezTo>
                <a:lnTo>
                  <a:pt x="0" y="29766"/>
                </a:lnTo>
                <a:cubicBezTo>
                  <a:pt x="0" y="13333"/>
                  <a:pt x="13333" y="0"/>
                  <a:pt x="29766" y="0"/>
                </a:cubicBezTo>
                <a:lnTo>
                  <a:pt x="124023" y="0"/>
                </a:lnTo>
                <a:cubicBezTo>
                  <a:pt x="132240" y="0"/>
                  <a:pt x="138906" y="6666"/>
                  <a:pt x="138906" y="14883"/>
                </a:cubicBezTo>
                <a:lnTo>
                  <a:pt x="138906" y="104180"/>
                </a:lnTo>
                <a:cubicBezTo>
                  <a:pt x="138906" y="110660"/>
                  <a:pt x="134751" y="116179"/>
                  <a:pt x="128984" y="118225"/>
                </a:cubicBezTo>
                <a:lnTo>
                  <a:pt x="128984" y="138906"/>
                </a:lnTo>
                <a:cubicBezTo>
                  <a:pt x="134472" y="138906"/>
                  <a:pt x="138906" y="143340"/>
                  <a:pt x="138906" y="148828"/>
                </a:cubicBezTo>
                <a:cubicBezTo>
                  <a:pt x="138906" y="154316"/>
                  <a:pt x="134472" y="158750"/>
                  <a:pt x="128984" y="158750"/>
                </a:cubicBezTo>
                <a:lnTo>
                  <a:pt x="119062" y="158750"/>
                </a:lnTo>
                <a:close/>
                <a:moveTo>
                  <a:pt x="29766" y="119062"/>
                </a:moveTo>
                <a:cubicBezTo>
                  <a:pt x="24278" y="119062"/>
                  <a:pt x="19844" y="123496"/>
                  <a:pt x="19844" y="128984"/>
                </a:cubicBezTo>
                <a:cubicBezTo>
                  <a:pt x="19844" y="134472"/>
                  <a:pt x="24278" y="138906"/>
                  <a:pt x="29766" y="138906"/>
                </a:cubicBezTo>
                <a:lnTo>
                  <a:pt x="109141" y="138906"/>
                </a:lnTo>
                <a:lnTo>
                  <a:pt x="109141" y="119062"/>
                </a:lnTo>
                <a:lnTo>
                  <a:pt x="29766" y="119062"/>
                </a:lnTo>
                <a:close/>
                <a:moveTo>
                  <a:pt x="39688" y="47129"/>
                </a:moveTo>
                <a:cubicBezTo>
                  <a:pt x="39688" y="51253"/>
                  <a:pt x="43005" y="54570"/>
                  <a:pt x="47129" y="54570"/>
                </a:cubicBezTo>
                <a:lnTo>
                  <a:pt x="101699" y="54570"/>
                </a:lnTo>
                <a:cubicBezTo>
                  <a:pt x="105823" y="54570"/>
                  <a:pt x="109141" y="51253"/>
                  <a:pt x="109141" y="47129"/>
                </a:cubicBezTo>
                <a:cubicBezTo>
                  <a:pt x="109141" y="43005"/>
                  <a:pt x="105823" y="39688"/>
                  <a:pt x="101699" y="39688"/>
                </a:cubicBezTo>
                <a:lnTo>
                  <a:pt x="47129" y="39688"/>
                </a:lnTo>
                <a:cubicBezTo>
                  <a:pt x="43005" y="39688"/>
                  <a:pt x="39688" y="43005"/>
                  <a:pt x="39688" y="47129"/>
                </a:cubicBezTo>
                <a:close/>
                <a:moveTo>
                  <a:pt x="47129" y="69453"/>
                </a:moveTo>
                <a:cubicBezTo>
                  <a:pt x="43005" y="69453"/>
                  <a:pt x="39688" y="72771"/>
                  <a:pt x="39688" y="76895"/>
                </a:cubicBezTo>
                <a:cubicBezTo>
                  <a:pt x="39688" y="81018"/>
                  <a:pt x="43005" y="84336"/>
                  <a:pt x="47129" y="84336"/>
                </a:cubicBezTo>
                <a:lnTo>
                  <a:pt x="101699" y="84336"/>
                </a:lnTo>
                <a:cubicBezTo>
                  <a:pt x="105823" y="84336"/>
                  <a:pt x="109141" y="81018"/>
                  <a:pt x="109141" y="76895"/>
                </a:cubicBezTo>
                <a:cubicBezTo>
                  <a:pt x="109141" y="72771"/>
                  <a:pt x="105823" y="69453"/>
                  <a:pt x="101699" y="69453"/>
                </a:cubicBezTo>
                <a:lnTo>
                  <a:pt x="47129" y="69453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952500" y="4524375"/>
            <a:ext cx="1293813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Diario de Gratitud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476250" y="492125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Recuerda diariamente cosas por las que estás agradecido.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Sé específico.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Anótalas o repítelas mentalmente.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476250" y="5429250"/>
            <a:ext cx="889000" cy="222250"/>
          </a:xfrm>
          <a:custGeom>
            <a:avLst/>
            <a:gdLst/>
            <a:ahLst/>
            <a:cxnLst/>
            <a:rect l="l" t="t" r="r" b="b"/>
            <a:pathLst>
              <a:path w="889000" h="222250">
                <a:moveTo>
                  <a:pt x="111125" y="0"/>
                </a:moveTo>
                <a:lnTo>
                  <a:pt x="777875" y="0"/>
                </a:lnTo>
                <a:cubicBezTo>
                  <a:pt x="839207" y="0"/>
                  <a:pt x="889000" y="49793"/>
                  <a:pt x="889000" y="111125"/>
                </a:cubicBezTo>
                <a:lnTo>
                  <a:pt x="889000" y="111125"/>
                </a:lnTo>
                <a:cubicBezTo>
                  <a:pt x="889000" y="172457"/>
                  <a:pt x="839207" y="222250"/>
                  <a:pt x="777875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2" name="Text 30"/>
          <p:cNvSpPr/>
          <p:nvPr/>
        </p:nvSpPr>
        <p:spPr>
          <a:xfrm>
            <a:off x="476250" y="5429250"/>
            <a:ext cx="944563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 cosas diarias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428998" y="5429250"/>
            <a:ext cx="817563" cy="222250"/>
          </a:xfrm>
          <a:custGeom>
            <a:avLst/>
            <a:gdLst/>
            <a:ahLst/>
            <a:cxnLst/>
            <a:rect l="l" t="t" r="r" b="b"/>
            <a:pathLst>
              <a:path w="817563" h="222250">
                <a:moveTo>
                  <a:pt x="111125" y="0"/>
                </a:moveTo>
                <a:lnTo>
                  <a:pt x="706438" y="0"/>
                </a:lnTo>
                <a:cubicBezTo>
                  <a:pt x="767769" y="0"/>
                  <a:pt x="817563" y="49793"/>
                  <a:pt x="817563" y="111125"/>
                </a:cubicBezTo>
                <a:lnTo>
                  <a:pt x="817563" y="111125"/>
                </a:lnTo>
                <a:cubicBezTo>
                  <a:pt x="817563" y="172457"/>
                  <a:pt x="767769" y="222250"/>
                  <a:pt x="70643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4" name="Text 32"/>
          <p:cNvSpPr/>
          <p:nvPr/>
        </p:nvSpPr>
        <p:spPr>
          <a:xfrm>
            <a:off x="1428998" y="5429250"/>
            <a:ext cx="87312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Sé específico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2313409" y="5429250"/>
            <a:ext cx="690563" cy="222250"/>
          </a:xfrm>
          <a:custGeom>
            <a:avLst/>
            <a:gdLst/>
            <a:ahLst/>
            <a:cxnLst/>
            <a:rect l="l" t="t" r="r" b="b"/>
            <a:pathLst>
              <a:path w="690563" h="222250">
                <a:moveTo>
                  <a:pt x="111125" y="0"/>
                </a:moveTo>
                <a:lnTo>
                  <a:pt x="579438" y="0"/>
                </a:lnTo>
                <a:cubicBezTo>
                  <a:pt x="640769" y="0"/>
                  <a:pt x="690563" y="49793"/>
                  <a:pt x="690563" y="111125"/>
                </a:cubicBezTo>
                <a:lnTo>
                  <a:pt x="690563" y="111125"/>
                </a:lnTo>
                <a:cubicBezTo>
                  <a:pt x="690563" y="172457"/>
                  <a:pt x="640769" y="222250"/>
                  <a:pt x="57943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6" name="Text 34"/>
          <p:cNvSpPr/>
          <p:nvPr/>
        </p:nvSpPr>
        <p:spPr>
          <a:xfrm>
            <a:off x="2313409" y="5429250"/>
            <a:ext cx="74612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Reflexiona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6191250" y="984250"/>
            <a:ext cx="5683250" cy="1524000"/>
          </a:xfrm>
          <a:custGeom>
            <a:avLst/>
            <a:gdLst/>
            <a:ahLst/>
            <a:cxnLst/>
            <a:rect l="l" t="t" r="r" b="b"/>
            <a:pathLst>
              <a:path w="5683250" h="1524000">
                <a:moveTo>
                  <a:pt x="126995" y="0"/>
                </a:moveTo>
                <a:lnTo>
                  <a:pt x="5556255" y="0"/>
                </a:lnTo>
                <a:cubicBezTo>
                  <a:pt x="5626392" y="0"/>
                  <a:pt x="5683250" y="56858"/>
                  <a:pt x="5683250" y="126995"/>
                </a:cubicBezTo>
                <a:lnTo>
                  <a:pt x="5683250" y="1397005"/>
                </a:lnTo>
                <a:cubicBezTo>
                  <a:pt x="5683250" y="1467142"/>
                  <a:pt x="5626392" y="1524000"/>
                  <a:pt x="5556255" y="1524000"/>
                </a:cubicBezTo>
                <a:lnTo>
                  <a:pt x="126995" y="1524000"/>
                </a:lnTo>
                <a:cubicBezTo>
                  <a:pt x="56858" y="1524000"/>
                  <a:pt x="0" y="1467142"/>
                  <a:pt x="0" y="1397005"/>
                </a:cubicBezTo>
                <a:lnTo>
                  <a:pt x="0" y="126995"/>
                </a:lnTo>
                <a:cubicBezTo>
                  <a:pt x="0" y="56905"/>
                  <a:pt x="56905" y="0"/>
                  <a:pt x="12699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38" name="Shape 36"/>
          <p:cNvSpPr/>
          <p:nvPr/>
        </p:nvSpPr>
        <p:spPr>
          <a:xfrm>
            <a:off x="6350000" y="1143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39" name="Shape 37"/>
          <p:cNvSpPr/>
          <p:nvPr/>
        </p:nvSpPr>
        <p:spPr>
          <a:xfrm>
            <a:off x="6441281" y="1254125"/>
            <a:ext cx="198438" cy="158750"/>
          </a:xfrm>
          <a:custGeom>
            <a:avLst/>
            <a:gdLst/>
            <a:ahLst/>
            <a:cxnLst/>
            <a:rect l="l" t="t" r="r" b="b"/>
            <a:pathLst>
              <a:path w="198438" h="158750">
                <a:moveTo>
                  <a:pt x="99219" y="4961"/>
                </a:moveTo>
                <a:cubicBezTo>
                  <a:pt x="117016" y="4961"/>
                  <a:pt x="131465" y="19410"/>
                  <a:pt x="131465" y="37207"/>
                </a:cubicBezTo>
                <a:cubicBezTo>
                  <a:pt x="131465" y="55004"/>
                  <a:pt x="117016" y="69453"/>
                  <a:pt x="99219" y="69453"/>
                </a:cubicBezTo>
                <a:cubicBezTo>
                  <a:pt x="81422" y="69453"/>
                  <a:pt x="66973" y="55004"/>
                  <a:pt x="66973" y="37207"/>
                </a:cubicBezTo>
                <a:cubicBezTo>
                  <a:pt x="66973" y="19410"/>
                  <a:pt x="81422" y="4961"/>
                  <a:pt x="99219" y="4961"/>
                </a:cubicBezTo>
                <a:close/>
                <a:moveTo>
                  <a:pt x="29766" y="27285"/>
                </a:moveTo>
                <a:cubicBezTo>
                  <a:pt x="42087" y="27285"/>
                  <a:pt x="52090" y="37288"/>
                  <a:pt x="52090" y="49609"/>
                </a:cubicBezTo>
                <a:cubicBezTo>
                  <a:pt x="52090" y="61930"/>
                  <a:pt x="42087" y="71934"/>
                  <a:pt x="29766" y="71934"/>
                </a:cubicBezTo>
                <a:cubicBezTo>
                  <a:pt x="17445" y="71934"/>
                  <a:pt x="7441" y="61930"/>
                  <a:pt x="7441" y="49609"/>
                </a:cubicBezTo>
                <a:cubicBezTo>
                  <a:pt x="7441" y="37288"/>
                  <a:pt x="17445" y="27285"/>
                  <a:pt x="29766" y="27285"/>
                </a:cubicBezTo>
                <a:close/>
                <a:moveTo>
                  <a:pt x="0" y="128984"/>
                </a:moveTo>
                <a:cubicBezTo>
                  <a:pt x="0" y="107063"/>
                  <a:pt x="17766" y="89297"/>
                  <a:pt x="39688" y="89297"/>
                </a:cubicBezTo>
                <a:cubicBezTo>
                  <a:pt x="43656" y="89297"/>
                  <a:pt x="47501" y="89886"/>
                  <a:pt x="51129" y="90971"/>
                </a:cubicBezTo>
                <a:cubicBezTo>
                  <a:pt x="40928" y="102381"/>
                  <a:pt x="34727" y="117450"/>
                  <a:pt x="34727" y="133945"/>
                </a:cubicBezTo>
                <a:lnTo>
                  <a:pt x="34727" y="138906"/>
                </a:lnTo>
                <a:cubicBezTo>
                  <a:pt x="34727" y="142441"/>
                  <a:pt x="35471" y="145790"/>
                  <a:pt x="36804" y="148828"/>
                </a:cubicBezTo>
                <a:lnTo>
                  <a:pt x="9922" y="148828"/>
                </a:lnTo>
                <a:cubicBezTo>
                  <a:pt x="4434" y="148828"/>
                  <a:pt x="0" y="144394"/>
                  <a:pt x="0" y="138906"/>
                </a:cubicBezTo>
                <a:lnTo>
                  <a:pt x="0" y="128984"/>
                </a:lnTo>
                <a:close/>
                <a:moveTo>
                  <a:pt x="161634" y="148828"/>
                </a:moveTo>
                <a:cubicBezTo>
                  <a:pt x="162967" y="145790"/>
                  <a:pt x="163711" y="142441"/>
                  <a:pt x="163711" y="138906"/>
                </a:cubicBezTo>
                <a:lnTo>
                  <a:pt x="163711" y="133945"/>
                </a:lnTo>
                <a:cubicBezTo>
                  <a:pt x="163711" y="117450"/>
                  <a:pt x="157510" y="102381"/>
                  <a:pt x="147309" y="90971"/>
                </a:cubicBezTo>
                <a:cubicBezTo>
                  <a:pt x="150937" y="89886"/>
                  <a:pt x="154781" y="89297"/>
                  <a:pt x="158750" y="89297"/>
                </a:cubicBezTo>
                <a:cubicBezTo>
                  <a:pt x="180671" y="89297"/>
                  <a:pt x="198438" y="107063"/>
                  <a:pt x="198438" y="128984"/>
                </a:cubicBezTo>
                <a:lnTo>
                  <a:pt x="198438" y="138906"/>
                </a:lnTo>
                <a:cubicBezTo>
                  <a:pt x="198438" y="144394"/>
                  <a:pt x="194004" y="148828"/>
                  <a:pt x="188516" y="148828"/>
                </a:cubicBezTo>
                <a:lnTo>
                  <a:pt x="161634" y="148828"/>
                </a:lnTo>
                <a:close/>
                <a:moveTo>
                  <a:pt x="146348" y="49609"/>
                </a:moveTo>
                <a:cubicBezTo>
                  <a:pt x="146348" y="37288"/>
                  <a:pt x="156351" y="27285"/>
                  <a:pt x="168672" y="27285"/>
                </a:cubicBezTo>
                <a:cubicBezTo>
                  <a:pt x="180993" y="27285"/>
                  <a:pt x="190996" y="37288"/>
                  <a:pt x="190996" y="49609"/>
                </a:cubicBezTo>
                <a:cubicBezTo>
                  <a:pt x="190996" y="61930"/>
                  <a:pt x="180993" y="71934"/>
                  <a:pt x="168672" y="71934"/>
                </a:cubicBezTo>
                <a:cubicBezTo>
                  <a:pt x="156351" y="71934"/>
                  <a:pt x="146348" y="61930"/>
                  <a:pt x="146348" y="49609"/>
                </a:cubicBezTo>
                <a:close/>
                <a:moveTo>
                  <a:pt x="49609" y="133945"/>
                </a:moveTo>
                <a:cubicBezTo>
                  <a:pt x="49609" y="106536"/>
                  <a:pt x="71810" y="84336"/>
                  <a:pt x="99219" y="84336"/>
                </a:cubicBezTo>
                <a:cubicBezTo>
                  <a:pt x="126628" y="84336"/>
                  <a:pt x="148828" y="106536"/>
                  <a:pt x="148828" y="133945"/>
                </a:cubicBezTo>
                <a:lnTo>
                  <a:pt x="148828" y="138906"/>
                </a:lnTo>
                <a:cubicBezTo>
                  <a:pt x="148828" y="144394"/>
                  <a:pt x="144394" y="148828"/>
                  <a:pt x="138906" y="148828"/>
                </a:cubicBezTo>
                <a:lnTo>
                  <a:pt x="59531" y="148828"/>
                </a:lnTo>
                <a:cubicBezTo>
                  <a:pt x="54043" y="148828"/>
                  <a:pt x="49609" y="144394"/>
                  <a:pt x="49609" y="138906"/>
                </a:cubicBezTo>
                <a:lnTo>
                  <a:pt x="49609" y="13394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0" name="Text 38"/>
          <p:cNvSpPr/>
          <p:nvPr/>
        </p:nvSpPr>
        <p:spPr>
          <a:xfrm>
            <a:off x="6826250" y="1222375"/>
            <a:ext cx="1476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Buscar Apoyo Social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6350000" y="161925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apoyo emocional de amigos y familia es esencial.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Hablar de lo que sientes ayuda a aliviar el malestar.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6350000" y="2127250"/>
            <a:ext cx="674688" cy="222250"/>
          </a:xfrm>
          <a:custGeom>
            <a:avLst/>
            <a:gdLst/>
            <a:ahLst/>
            <a:cxnLst/>
            <a:rect l="l" t="t" r="r" b="b"/>
            <a:pathLst>
              <a:path w="674688" h="222250">
                <a:moveTo>
                  <a:pt x="111125" y="0"/>
                </a:moveTo>
                <a:lnTo>
                  <a:pt x="563563" y="0"/>
                </a:lnTo>
                <a:cubicBezTo>
                  <a:pt x="624894" y="0"/>
                  <a:pt x="674688" y="49793"/>
                  <a:pt x="674688" y="111125"/>
                </a:cubicBezTo>
                <a:lnTo>
                  <a:pt x="674688" y="111125"/>
                </a:lnTo>
                <a:cubicBezTo>
                  <a:pt x="674688" y="172457"/>
                  <a:pt x="624894" y="222250"/>
                  <a:pt x="563563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43" name="Text 41"/>
          <p:cNvSpPr/>
          <p:nvPr/>
        </p:nvSpPr>
        <p:spPr>
          <a:xfrm>
            <a:off x="6350000" y="2127250"/>
            <a:ext cx="730250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Comparte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7084343" y="2127250"/>
            <a:ext cx="587375" cy="222250"/>
          </a:xfrm>
          <a:custGeom>
            <a:avLst/>
            <a:gdLst/>
            <a:ahLst/>
            <a:cxnLst/>
            <a:rect l="l" t="t" r="r" b="b"/>
            <a:pathLst>
              <a:path w="587375" h="222250">
                <a:moveTo>
                  <a:pt x="111125" y="0"/>
                </a:moveTo>
                <a:lnTo>
                  <a:pt x="476250" y="0"/>
                </a:lnTo>
                <a:cubicBezTo>
                  <a:pt x="537582" y="0"/>
                  <a:pt x="587375" y="49793"/>
                  <a:pt x="587375" y="111125"/>
                </a:cubicBezTo>
                <a:lnTo>
                  <a:pt x="587375" y="111125"/>
                </a:lnTo>
                <a:cubicBezTo>
                  <a:pt x="587375" y="172457"/>
                  <a:pt x="537582" y="222250"/>
                  <a:pt x="476250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45" name="Text 43"/>
          <p:cNvSpPr/>
          <p:nvPr/>
        </p:nvSpPr>
        <p:spPr>
          <a:xfrm>
            <a:off x="7084343" y="2127250"/>
            <a:ext cx="642938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Escucha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7732861" y="2127250"/>
            <a:ext cx="587375" cy="222250"/>
          </a:xfrm>
          <a:custGeom>
            <a:avLst/>
            <a:gdLst/>
            <a:ahLst/>
            <a:cxnLst/>
            <a:rect l="l" t="t" r="r" b="b"/>
            <a:pathLst>
              <a:path w="587375" h="222250">
                <a:moveTo>
                  <a:pt x="111125" y="0"/>
                </a:moveTo>
                <a:lnTo>
                  <a:pt x="476250" y="0"/>
                </a:lnTo>
                <a:cubicBezTo>
                  <a:pt x="537582" y="0"/>
                  <a:pt x="587375" y="49793"/>
                  <a:pt x="587375" y="111125"/>
                </a:cubicBezTo>
                <a:lnTo>
                  <a:pt x="587375" y="111125"/>
                </a:lnTo>
                <a:cubicBezTo>
                  <a:pt x="587375" y="172457"/>
                  <a:pt x="537582" y="222250"/>
                  <a:pt x="476250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47" name="Text 45"/>
          <p:cNvSpPr/>
          <p:nvPr/>
        </p:nvSpPr>
        <p:spPr>
          <a:xfrm>
            <a:off x="7732861" y="2127250"/>
            <a:ext cx="642938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Conecta</a:t>
            </a:r>
            <a:endParaRPr lang="en-US" sz="1600" dirty="0"/>
          </a:p>
        </p:txBody>
      </p:sp>
      <p:sp>
        <p:nvSpPr>
          <p:cNvPr id="48" name="Shape 46"/>
          <p:cNvSpPr/>
          <p:nvPr/>
        </p:nvSpPr>
        <p:spPr>
          <a:xfrm>
            <a:off x="6191250" y="2635250"/>
            <a:ext cx="5683250" cy="1524000"/>
          </a:xfrm>
          <a:custGeom>
            <a:avLst/>
            <a:gdLst/>
            <a:ahLst/>
            <a:cxnLst/>
            <a:rect l="l" t="t" r="r" b="b"/>
            <a:pathLst>
              <a:path w="5683250" h="1524000">
                <a:moveTo>
                  <a:pt x="126995" y="0"/>
                </a:moveTo>
                <a:lnTo>
                  <a:pt x="5556255" y="0"/>
                </a:lnTo>
                <a:cubicBezTo>
                  <a:pt x="5626392" y="0"/>
                  <a:pt x="5683250" y="56858"/>
                  <a:pt x="5683250" y="126995"/>
                </a:cubicBezTo>
                <a:lnTo>
                  <a:pt x="5683250" y="1397005"/>
                </a:lnTo>
                <a:cubicBezTo>
                  <a:pt x="5683250" y="1467142"/>
                  <a:pt x="5626392" y="1524000"/>
                  <a:pt x="5556255" y="1524000"/>
                </a:cubicBezTo>
                <a:lnTo>
                  <a:pt x="126995" y="1524000"/>
                </a:lnTo>
                <a:cubicBezTo>
                  <a:pt x="56858" y="1524000"/>
                  <a:pt x="0" y="1467142"/>
                  <a:pt x="0" y="1397005"/>
                </a:cubicBezTo>
                <a:lnTo>
                  <a:pt x="0" y="126995"/>
                </a:lnTo>
                <a:cubicBezTo>
                  <a:pt x="0" y="56905"/>
                  <a:pt x="56905" y="0"/>
                  <a:pt x="12699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49" name="Shape 47"/>
          <p:cNvSpPr/>
          <p:nvPr/>
        </p:nvSpPr>
        <p:spPr>
          <a:xfrm>
            <a:off x="6350000" y="2794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50" name="Shape 48"/>
          <p:cNvSpPr/>
          <p:nvPr/>
        </p:nvSpPr>
        <p:spPr>
          <a:xfrm>
            <a:off x="6451203" y="2905125"/>
            <a:ext cx="178594" cy="158750"/>
          </a:xfrm>
          <a:custGeom>
            <a:avLst/>
            <a:gdLst/>
            <a:ahLst/>
            <a:cxnLst/>
            <a:rect l="l" t="t" r="r" b="b"/>
            <a:pathLst>
              <a:path w="178594" h="158750">
                <a:moveTo>
                  <a:pt x="69453" y="76895"/>
                </a:moveTo>
                <a:cubicBezTo>
                  <a:pt x="89988" y="76895"/>
                  <a:pt x="106660" y="60223"/>
                  <a:pt x="106660" y="39688"/>
                </a:cubicBezTo>
                <a:cubicBezTo>
                  <a:pt x="106660" y="19152"/>
                  <a:pt x="89988" y="2480"/>
                  <a:pt x="69453" y="2480"/>
                </a:cubicBezTo>
                <a:cubicBezTo>
                  <a:pt x="48918" y="2480"/>
                  <a:pt x="32246" y="19152"/>
                  <a:pt x="32246" y="39688"/>
                </a:cubicBezTo>
                <a:cubicBezTo>
                  <a:pt x="32246" y="60223"/>
                  <a:pt x="48918" y="76895"/>
                  <a:pt x="69453" y="76895"/>
                </a:cubicBezTo>
                <a:close/>
                <a:moveTo>
                  <a:pt x="60244" y="94258"/>
                </a:moveTo>
                <a:cubicBezTo>
                  <a:pt x="29704" y="94258"/>
                  <a:pt x="4961" y="119000"/>
                  <a:pt x="4961" y="149541"/>
                </a:cubicBezTo>
                <a:cubicBezTo>
                  <a:pt x="4961" y="154626"/>
                  <a:pt x="9085" y="158750"/>
                  <a:pt x="14170" y="158750"/>
                </a:cubicBezTo>
                <a:lnTo>
                  <a:pt x="92149" y="158750"/>
                </a:lnTo>
                <a:cubicBezTo>
                  <a:pt x="80925" y="145542"/>
                  <a:pt x="74414" y="128519"/>
                  <a:pt x="74414" y="110505"/>
                </a:cubicBezTo>
                <a:lnTo>
                  <a:pt x="74414" y="100862"/>
                </a:lnTo>
                <a:cubicBezTo>
                  <a:pt x="74414" y="98599"/>
                  <a:pt x="74724" y="96366"/>
                  <a:pt x="75313" y="94258"/>
                </a:cubicBezTo>
                <a:lnTo>
                  <a:pt x="60244" y="94258"/>
                </a:lnTo>
                <a:close/>
                <a:moveTo>
                  <a:pt x="138069" y="151464"/>
                </a:moveTo>
                <a:lnTo>
                  <a:pt x="133945" y="153417"/>
                </a:lnTo>
                <a:lnTo>
                  <a:pt x="133945" y="95095"/>
                </a:lnTo>
                <a:lnTo>
                  <a:pt x="163711" y="105017"/>
                </a:lnTo>
                <a:lnTo>
                  <a:pt x="163711" y="111094"/>
                </a:lnTo>
                <a:cubicBezTo>
                  <a:pt x="163711" y="128395"/>
                  <a:pt x="153727" y="144115"/>
                  <a:pt x="138069" y="151495"/>
                </a:cubicBezTo>
                <a:close/>
                <a:moveTo>
                  <a:pt x="130814" y="80460"/>
                </a:moveTo>
                <a:lnTo>
                  <a:pt x="96087" y="92025"/>
                </a:lnTo>
                <a:cubicBezTo>
                  <a:pt x="92025" y="93390"/>
                  <a:pt x="89297" y="97172"/>
                  <a:pt x="89297" y="101451"/>
                </a:cubicBezTo>
                <a:lnTo>
                  <a:pt x="89297" y="111094"/>
                </a:lnTo>
                <a:cubicBezTo>
                  <a:pt x="89297" y="134162"/>
                  <a:pt x="102629" y="155153"/>
                  <a:pt x="123465" y="164951"/>
                </a:cubicBezTo>
                <a:lnTo>
                  <a:pt x="129201" y="167649"/>
                </a:lnTo>
                <a:cubicBezTo>
                  <a:pt x="130690" y="168331"/>
                  <a:pt x="132302" y="168703"/>
                  <a:pt x="133914" y="168703"/>
                </a:cubicBezTo>
                <a:cubicBezTo>
                  <a:pt x="135527" y="168703"/>
                  <a:pt x="137170" y="168331"/>
                  <a:pt x="138627" y="167649"/>
                </a:cubicBezTo>
                <a:lnTo>
                  <a:pt x="144363" y="164951"/>
                </a:lnTo>
                <a:cubicBezTo>
                  <a:pt x="165261" y="155122"/>
                  <a:pt x="178594" y="134131"/>
                  <a:pt x="178594" y="111063"/>
                </a:cubicBezTo>
                <a:lnTo>
                  <a:pt x="178594" y="101420"/>
                </a:lnTo>
                <a:cubicBezTo>
                  <a:pt x="178594" y="97141"/>
                  <a:pt x="175865" y="93359"/>
                  <a:pt x="171803" y="91994"/>
                </a:cubicBezTo>
                <a:lnTo>
                  <a:pt x="137077" y="80429"/>
                </a:lnTo>
                <a:cubicBezTo>
                  <a:pt x="135031" y="79747"/>
                  <a:pt x="132829" y="79747"/>
                  <a:pt x="130814" y="8042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1" name="Text 49"/>
          <p:cNvSpPr/>
          <p:nvPr/>
        </p:nvSpPr>
        <p:spPr>
          <a:xfrm>
            <a:off x="6826250" y="2873375"/>
            <a:ext cx="13176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Establecer Límites</a:t>
            </a:r>
            <a:endParaRPr lang="en-US" sz="1600" dirty="0"/>
          </a:p>
        </p:txBody>
      </p:sp>
      <p:sp>
        <p:nvSpPr>
          <p:cNvPr id="52" name="Text 50"/>
          <p:cNvSpPr/>
          <p:nvPr/>
        </p:nvSpPr>
        <p:spPr>
          <a:xfrm>
            <a:off x="6350000" y="327025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Aprende a decir "no" y define qué es aceptable para salvaguardar tu bienestar emocional.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Los límites son saludables.</a:t>
            </a:r>
            <a:endParaRPr lang="en-US" sz="1600" dirty="0"/>
          </a:p>
        </p:txBody>
      </p:sp>
      <p:sp>
        <p:nvSpPr>
          <p:cNvPr id="53" name="Shape 51"/>
          <p:cNvSpPr/>
          <p:nvPr/>
        </p:nvSpPr>
        <p:spPr>
          <a:xfrm>
            <a:off x="6350000" y="3778250"/>
            <a:ext cx="1071563" cy="222250"/>
          </a:xfrm>
          <a:custGeom>
            <a:avLst/>
            <a:gdLst/>
            <a:ahLst/>
            <a:cxnLst/>
            <a:rect l="l" t="t" r="r" b="b"/>
            <a:pathLst>
              <a:path w="1071563" h="222250">
                <a:moveTo>
                  <a:pt x="111125" y="0"/>
                </a:moveTo>
                <a:lnTo>
                  <a:pt x="960438" y="0"/>
                </a:lnTo>
                <a:cubicBezTo>
                  <a:pt x="1021769" y="0"/>
                  <a:pt x="1071563" y="49793"/>
                  <a:pt x="1071563" y="111125"/>
                </a:cubicBezTo>
                <a:lnTo>
                  <a:pt x="1071563" y="111125"/>
                </a:lnTo>
                <a:cubicBezTo>
                  <a:pt x="1071563" y="172457"/>
                  <a:pt x="1021769" y="222250"/>
                  <a:pt x="96043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54" name="Text 52"/>
          <p:cNvSpPr/>
          <p:nvPr/>
        </p:nvSpPr>
        <p:spPr>
          <a:xfrm>
            <a:off x="6350000" y="3778250"/>
            <a:ext cx="112712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Define prioridades</a:t>
            </a:r>
            <a:endParaRPr lang="en-US" sz="1600" dirty="0"/>
          </a:p>
        </p:txBody>
      </p:sp>
      <p:sp>
        <p:nvSpPr>
          <p:cNvPr id="55" name="Shape 53"/>
          <p:cNvSpPr/>
          <p:nvPr/>
        </p:nvSpPr>
        <p:spPr>
          <a:xfrm>
            <a:off x="7488535" y="3778250"/>
            <a:ext cx="1103313" cy="222250"/>
          </a:xfrm>
          <a:custGeom>
            <a:avLst/>
            <a:gdLst/>
            <a:ahLst/>
            <a:cxnLst/>
            <a:rect l="l" t="t" r="r" b="b"/>
            <a:pathLst>
              <a:path w="1103313" h="222250">
                <a:moveTo>
                  <a:pt x="111125" y="0"/>
                </a:moveTo>
                <a:lnTo>
                  <a:pt x="992188" y="0"/>
                </a:lnTo>
                <a:cubicBezTo>
                  <a:pt x="1053519" y="0"/>
                  <a:pt x="1103313" y="49793"/>
                  <a:pt x="1103313" y="111125"/>
                </a:cubicBezTo>
                <a:lnTo>
                  <a:pt x="1103313" y="111125"/>
                </a:lnTo>
                <a:cubicBezTo>
                  <a:pt x="1103313" y="172457"/>
                  <a:pt x="1053519" y="222250"/>
                  <a:pt x="99218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56" name="Text 54"/>
          <p:cNvSpPr/>
          <p:nvPr/>
        </p:nvSpPr>
        <p:spPr>
          <a:xfrm>
            <a:off x="7488535" y="3778250"/>
            <a:ext cx="115887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Aprende a decir no</a:t>
            </a:r>
            <a:endParaRPr lang="en-US" sz="1600" dirty="0"/>
          </a:p>
        </p:txBody>
      </p:sp>
      <p:sp>
        <p:nvSpPr>
          <p:cNvPr id="57" name="Shape 55"/>
          <p:cNvSpPr/>
          <p:nvPr/>
        </p:nvSpPr>
        <p:spPr>
          <a:xfrm>
            <a:off x="8658448" y="3778250"/>
            <a:ext cx="650875" cy="222250"/>
          </a:xfrm>
          <a:custGeom>
            <a:avLst/>
            <a:gdLst/>
            <a:ahLst/>
            <a:cxnLst/>
            <a:rect l="l" t="t" r="r" b="b"/>
            <a:pathLst>
              <a:path w="650875" h="222250">
                <a:moveTo>
                  <a:pt x="111125" y="0"/>
                </a:moveTo>
                <a:lnTo>
                  <a:pt x="539750" y="0"/>
                </a:lnTo>
                <a:cubicBezTo>
                  <a:pt x="601082" y="0"/>
                  <a:pt x="650875" y="49793"/>
                  <a:pt x="650875" y="111125"/>
                </a:cubicBezTo>
                <a:lnTo>
                  <a:pt x="650875" y="111125"/>
                </a:lnTo>
                <a:cubicBezTo>
                  <a:pt x="650875" y="172457"/>
                  <a:pt x="601082" y="222250"/>
                  <a:pt x="539750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58" name="Text 56"/>
          <p:cNvSpPr/>
          <p:nvPr/>
        </p:nvSpPr>
        <p:spPr>
          <a:xfrm>
            <a:off x="8658448" y="3778250"/>
            <a:ext cx="706438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Protégete</a:t>
            </a:r>
            <a:endParaRPr lang="en-US" sz="1600" dirty="0"/>
          </a:p>
        </p:txBody>
      </p:sp>
      <p:sp>
        <p:nvSpPr>
          <p:cNvPr id="59" name="Shape 57"/>
          <p:cNvSpPr/>
          <p:nvPr/>
        </p:nvSpPr>
        <p:spPr>
          <a:xfrm>
            <a:off x="6191250" y="4286250"/>
            <a:ext cx="5683250" cy="1524000"/>
          </a:xfrm>
          <a:custGeom>
            <a:avLst/>
            <a:gdLst/>
            <a:ahLst/>
            <a:cxnLst/>
            <a:rect l="l" t="t" r="r" b="b"/>
            <a:pathLst>
              <a:path w="5683250" h="1524000">
                <a:moveTo>
                  <a:pt x="126995" y="0"/>
                </a:moveTo>
                <a:lnTo>
                  <a:pt x="5556255" y="0"/>
                </a:lnTo>
                <a:cubicBezTo>
                  <a:pt x="5626392" y="0"/>
                  <a:pt x="5683250" y="56858"/>
                  <a:pt x="5683250" y="126995"/>
                </a:cubicBezTo>
                <a:lnTo>
                  <a:pt x="5683250" y="1397005"/>
                </a:lnTo>
                <a:cubicBezTo>
                  <a:pt x="5683250" y="1467142"/>
                  <a:pt x="5626392" y="1524000"/>
                  <a:pt x="5556255" y="1524000"/>
                </a:cubicBezTo>
                <a:lnTo>
                  <a:pt x="126995" y="1524000"/>
                </a:lnTo>
                <a:cubicBezTo>
                  <a:pt x="56858" y="1524000"/>
                  <a:pt x="0" y="1467142"/>
                  <a:pt x="0" y="1397005"/>
                </a:cubicBezTo>
                <a:lnTo>
                  <a:pt x="0" y="126995"/>
                </a:lnTo>
                <a:cubicBezTo>
                  <a:pt x="0" y="56905"/>
                  <a:pt x="56905" y="0"/>
                  <a:pt x="12699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60" name="Shape 58"/>
          <p:cNvSpPr/>
          <p:nvPr/>
        </p:nvSpPr>
        <p:spPr>
          <a:xfrm>
            <a:off x="6350000" y="4445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61" name="Shape 59"/>
          <p:cNvSpPr/>
          <p:nvPr/>
        </p:nvSpPr>
        <p:spPr>
          <a:xfrm>
            <a:off x="6480969" y="4556125"/>
            <a:ext cx="119063" cy="158750"/>
          </a:xfrm>
          <a:custGeom>
            <a:avLst/>
            <a:gdLst/>
            <a:ahLst/>
            <a:cxnLst/>
            <a:rect l="l" t="t" r="r" b="b"/>
            <a:pathLst>
              <a:path w="119063" h="158750">
                <a:moveTo>
                  <a:pt x="90816" y="119062"/>
                </a:moveTo>
                <a:cubicBezTo>
                  <a:pt x="93080" y="112148"/>
                  <a:pt x="97606" y="105885"/>
                  <a:pt x="102722" y="100490"/>
                </a:cubicBezTo>
                <a:cubicBezTo>
                  <a:pt x="112861" y="89824"/>
                  <a:pt x="119062" y="75406"/>
                  <a:pt x="119062" y="59531"/>
                </a:cubicBezTo>
                <a:cubicBezTo>
                  <a:pt x="119062" y="26665"/>
                  <a:pt x="92397" y="0"/>
                  <a:pt x="59531" y="0"/>
                </a:cubicBezTo>
                <a:cubicBezTo>
                  <a:pt x="26665" y="0"/>
                  <a:pt x="0" y="26665"/>
                  <a:pt x="0" y="59531"/>
                </a:cubicBezTo>
                <a:cubicBezTo>
                  <a:pt x="0" y="75406"/>
                  <a:pt x="6201" y="89824"/>
                  <a:pt x="16340" y="100490"/>
                </a:cubicBezTo>
                <a:cubicBezTo>
                  <a:pt x="21456" y="105885"/>
                  <a:pt x="26014" y="112148"/>
                  <a:pt x="28246" y="119062"/>
                </a:cubicBezTo>
                <a:lnTo>
                  <a:pt x="90785" y="119062"/>
                </a:lnTo>
                <a:close/>
                <a:moveTo>
                  <a:pt x="89297" y="133945"/>
                </a:moveTo>
                <a:lnTo>
                  <a:pt x="29766" y="133945"/>
                </a:lnTo>
                <a:lnTo>
                  <a:pt x="29766" y="138906"/>
                </a:lnTo>
                <a:cubicBezTo>
                  <a:pt x="29766" y="152611"/>
                  <a:pt x="40866" y="163711"/>
                  <a:pt x="54570" y="163711"/>
                </a:cubicBezTo>
                <a:lnTo>
                  <a:pt x="64492" y="163711"/>
                </a:lnTo>
                <a:cubicBezTo>
                  <a:pt x="78197" y="163711"/>
                  <a:pt x="89297" y="152611"/>
                  <a:pt x="89297" y="138906"/>
                </a:cubicBezTo>
                <a:lnTo>
                  <a:pt x="89297" y="133945"/>
                </a:lnTo>
                <a:close/>
                <a:moveTo>
                  <a:pt x="57051" y="34727"/>
                </a:moveTo>
                <a:cubicBezTo>
                  <a:pt x="44710" y="34727"/>
                  <a:pt x="34727" y="44710"/>
                  <a:pt x="34727" y="57051"/>
                </a:cubicBezTo>
                <a:cubicBezTo>
                  <a:pt x="34727" y="61175"/>
                  <a:pt x="31409" y="64492"/>
                  <a:pt x="27285" y="64492"/>
                </a:cubicBezTo>
                <a:cubicBezTo>
                  <a:pt x="23161" y="64492"/>
                  <a:pt x="19844" y="61175"/>
                  <a:pt x="19844" y="57051"/>
                </a:cubicBezTo>
                <a:cubicBezTo>
                  <a:pt x="19844" y="36494"/>
                  <a:pt x="36494" y="19844"/>
                  <a:pt x="57051" y="19844"/>
                </a:cubicBezTo>
                <a:cubicBezTo>
                  <a:pt x="61175" y="19844"/>
                  <a:pt x="64492" y="23161"/>
                  <a:pt x="64492" y="27285"/>
                </a:cubicBezTo>
                <a:cubicBezTo>
                  <a:pt x="64492" y="31409"/>
                  <a:pt x="61175" y="34727"/>
                  <a:pt x="57051" y="34727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2" name="Text 60"/>
          <p:cNvSpPr/>
          <p:nvPr/>
        </p:nvSpPr>
        <p:spPr>
          <a:xfrm>
            <a:off x="6826250" y="4524375"/>
            <a:ext cx="10636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Autorreflexión</a:t>
            </a:r>
            <a:endParaRPr lang="en-US" sz="1600" dirty="0"/>
          </a:p>
        </p:txBody>
      </p:sp>
      <p:sp>
        <p:nvSpPr>
          <p:cNvPr id="63" name="Text 61"/>
          <p:cNvSpPr/>
          <p:nvPr/>
        </p:nvSpPr>
        <p:spPr>
          <a:xfrm>
            <a:off x="6350000" y="492125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Analiza tus emociones, pensamientos y comportamientos para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conocerte mejor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y entender tus experiencias.</a:t>
            </a:r>
            <a:endParaRPr lang="en-US" sz="1600" dirty="0"/>
          </a:p>
        </p:txBody>
      </p:sp>
      <p:sp>
        <p:nvSpPr>
          <p:cNvPr id="64" name="Shape 62"/>
          <p:cNvSpPr/>
          <p:nvPr/>
        </p:nvSpPr>
        <p:spPr>
          <a:xfrm>
            <a:off x="6350000" y="5429250"/>
            <a:ext cx="762000" cy="222250"/>
          </a:xfrm>
          <a:custGeom>
            <a:avLst/>
            <a:gdLst/>
            <a:ahLst/>
            <a:cxnLst/>
            <a:rect l="l" t="t" r="r" b="b"/>
            <a:pathLst>
              <a:path w="762000" h="222250">
                <a:moveTo>
                  <a:pt x="111125" y="0"/>
                </a:moveTo>
                <a:lnTo>
                  <a:pt x="650875" y="0"/>
                </a:lnTo>
                <a:cubicBezTo>
                  <a:pt x="712207" y="0"/>
                  <a:pt x="762000" y="49793"/>
                  <a:pt x="762000" y="111125"/>
                </a:cubicBezTo>
                <a:lnTo>
                  <a:pt x="762000" y="111125"/>
                </a:lnTo>
                <a:cubicBezTo>
                  <a:pt x="762000" y="172457"/>
                  <a:pt x="712207" y="222250"/>
                  <a:pt x="650875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65" name="Text 63"/>
          <p:cNvSpPr/>
          <p:nvPr/>
        </p:nvSpPr>
        <p:spPr>
          <a:xfrm>
            <a:off x="6350000" y="5429250"/>
            <a:ext cx="817563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Cuestiónate</a:t>
            </a:r>
            <a:endParaRPr lang="en-US" sz="1600" dirty="0"/>
          </a:p>
        </p:txBody>
      </p:sp>
      <p:sp>
        <p:nvSpPr>
          <p:cNvPr id="66" name="Shape 64"/>
          <p:cNvSpPr/>
          <p:nvPr/>
        </p:nvSpPr>
        <p:spPr>
          <a:xfrm>
            <a:off x="7172647" y="5429250"/>
            <a:ext cx="539750" cy="222250"/>
          </a:xfrm>
          <a:custGeom>
            <a:avLst/>
            <a:gdLst/>
            <a:ahLst/>
            <a:cxnLst/>
            <a:rect l="l" t="t" r="r" b="b"/>
            <a:pathLst>
              <a:path w="539750" h="222250">
                <a:moveTo>
                  <a:pt x="111125" y="0"/>
                </a:moveTo>
                <a:lnTo>
                  <a:pt x="428625" y="0"/>
                </a:lnTo>
                <a:cubicBezTo>
                  <a:pt x="489957" y="0"/>
                  <a:pt x="539750" y="49793"/>
                  <a:pt x="539750" y="111125"/>
                </a:cubicBezTo>
                <a:lnTo>
                  <a:pt x="539750" y="111125"/>
                </a:lnTo>
                <a:cubicBezTo>
                  <a:pt x="539750" y="172457"/>
                  <a:pt x="489957" y="222250"/>
                  <a:pt x="428625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67" name="Text 65"/>
          <p:cNvSpPr/>
          <p:nvPr/>
        </p:nvSpPr>
        <p:spPr>
          <a:xfrm>
            <a:off x="7172647" y="5429250"/>
            <a:ext cx="595313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Escribe</a:t>
            </a:r>
            <a:endParaRPr lang="en-US" sz="1600" dirty="0"/>
          </a:p>
        </p:txBody>
      </p:sp>
      <p:sp>
        <p:nvSpPr>
          <p:cNvPr id="68" name="Shape 66"/>
          <p:cNvSpPr/>
          <p:nvPr/>
        </p:nvSpPr>
        <p:spPr>
          <a:xfrm>
            <a:off x="7775401" y="5429250"/>
            <a:ext cx="690563" cy="222250"/>
          </a:xfrm>
          <a:custGeom>
            <a:avLst/>
            <a:gdLst/>
            <a:ahLst/>
            <a:cxnLst/>
            <a:rect l="l" t="t" r="r" b="b"/>
            <a:pathLst>
              <a:path w="690563" h="222250">
                <a:moveTo>
                  <a:pt x="111125" y="0"/>
                </a:moveTo>
                <a:lnTo>
                  <a:pt x="579438" y="0"/>
                </a:lnTo>
                <a:cubicBezTo>
                  <a:pt x="640769" y="0"/>
                  <a:pt x="690563" y="49793"/>
                  <a:pt x="690563" y="111125"/>
                </a:cubicBezTo>
                <a:lnTo>
                  <a:pt x="690563" y="111125"/>
                </a:lnTo>
                <a:cubicBezTo>
                  <a:pt x="690563" y="172457"/>
                  <a:pt x="640769" y="222250"/>
                  <a:pt x="579438" y="222250"/>
                </a:cubicBezTo>
                <a:lnTo>
                  <a:pt x="111125" y="222250"/>
                </a:lnTo>
                <a:cubicBezTo>
                  <a:pt x="49793" y="222250"/>
                  <a:pt x="0" y="172457"/>
                  <a:pt x="0" y="111125"/>
                </a:cubicBezTo>
                <a:lnTo>
                  <a:pt x="0" y="111125"/>
                </a:lnTo>
                <a:cubicBezTo>
                  <a:pt x="0" y="49793"/>
                  <a:pt x="49793" y="0"/>
                  <a:pt x="111125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69" name="Text 67"/>
          <p:cNvSpPr/>
          <p:nvPr/>
        </p:nvSpPr>
        <p:spPr>
          <a:xfrm>
            <a:off x="7775401" y="5429250"/>
            <a:ext cx="746125" cy="222250"/>
          </a:xfrm>
          <a:prstGeom prst="rect">
            <a:avLst/>
          </a:prstGeom>
          <a:noFill/>
          <a:ln/>
        </p:spPr>
        <p:txBody>
          <a:bodyPr wrap="square" lIns="95250" tIns="31750" rIns="95250" bIns="3175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Reflexiona</a:t>
            </a:r>
            <a:endParaRPr lang="en-US" sz="1600" dirty="0"/>
          </a:p>
        </p:txBody>
      </p:sp>
      <p:sp>
        <p:nvSpPr>
          <p:cNvPr id="70" name="Shape 68"/>
          <p:cNvSpPr/>
          <p:nvPr/>
        </p:nvSpPr>
        <p:spPr>
          <a:xfrm>
            <a:off x="6191250" y="5937250"/>
            <a:ext cx="5683250" cy="1047750"/>
          </a:xfrm>
          <a:custGeom>
            <a:avLst/>
            <a:gdLst/>
            <a:ahLst/>
            <a:cxnLst/>
            <a:rect l="l" t="t" r="r" b="b"/>
            <a:pathLst>
              <a:path w="5683250" h="1047750">
                <a:moveTo>
                  <a:pt x="126998" y="0"/>
                </a:moveTo>
                <a:lnTo>
                  <a:pt x="5556252" y="0"/>
                </a:lnTo>
                <a:cubicBezTo>
                  <a:pt x="5626391" y="0"/>
                  <a:pt x="5683250" y="56859"/>
                  <a:pt x="5683250" y="126998"/>
                </a:cubicBezTo>
                <a:lnTo>
                  <a:pt x="5683250" y="920752"/>
                </a:lnTo>
                <a:cubicBezTo>
                  <a:pt x="5683250" y="990891"/>
                  <a:pt x="5626391" y="1047750"/>
                  <a:pt x="5556252" y="1047750"/>
                </a:cubicBezTo>
                <a:lnTo>
                  <a:pt x="126998" y="1047750"/>
                </a:lnTo>
                <a:cubicBezTo>
                  <a:pt x="56859" y="1047750"/>
                  <a:pt x="0" y="990891"/>
                  <a:pt x="0" y="920752"/>
                </a:cubicBezTo>
                <a:lnTo>
                  <a:pt x="0" y="126998"/>
                </a:lnTo>
                <a:cubicBezTo>
                  <a:pt x="0" y="56906"/>
                  <a:pt x="56906" y="0"/>
                  <a:pt x="126998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71" name="Shape 69"/>
          <p:cNvSpPr/>
          <p:nvPr/>
        </p:nvSpPr>
        <p:spPr>
          <a:xfrm>
            <a:off x="6385719" y="6111875"/>
            <a:ext cx="166688" cy="190500"/>
          </a:xfrm>
          <a:custGeom>
            <a:avLst/>
            <a:gdLst/>
            <a:ahLst/>
            <a:cxnLst/>
            <a:rect l="l" t="t" r="r" b="b"/>
            <a:pathLst>
              <a:path w="166688" h="190500">
                <a:moveTo>
                  <a:pt x="83344" y="2977"/>
                </a:moveTo>
                <a:cubicBezTo>
                  <a:pt x="58702" y="2977"/>
                  <a:pt x="38695" y="22983"/>
                  <a:pt x="38695" y="47625"/>
                </a:cubicBezTo>
                <a:cubicBezTo>
                  <a:pt x="38695" y="72267"/>
                  <a:pt x="58702" y="92273"/>
                  <a:pt x="83344" y="92273"/>
                </a:cubicBezTo>
                <a:cubicBezTo>
                  <a:pt x="107986" y="92273"/>
                  <a:pt x="127992" y="72267"/>
                  <a:pt x="127992" y="47625"/>
                </a:cubicBezTo>
                <a:cubicBezTo>
                  <a:pt x="127992" y="22983"/>
                  <a:pt x="107986" y="2977"/>
                  <a:pt x="83344" y="2977"/>
                </a:cubicBezTo>
                <a:close/>
                <a:moveTo>
                  <a:pt x="105668" y="119360"/>
                </a:moveTo>
                <a:cubicBezTo>
                  <a:pt x="103659" y="119174"/>
                  <a:pt x="101575" y="119063"/>
                  <a:pt x="99492" y="119063"/>
                </a:cubicBezTo>
                <a:lnTo>
                  <a:pt x="67159" y="119063"/>
                </a:lnTo>
                <a:cubicBezTo>
                  <a:pt x="65075" y="119063"/>
                  <a:pt x="63029" y="119174"/>
                  <a:pt x="60982" y="119360"/>
                </a:cubicBezTo>
                <a:lnTo>
                  <a:pt x="60982" y="144475"/>
                </a:lnTo>
                <a:cubicBezTo>
                  <a:pt x="67121" y="147303"/>
                  <a:pt x="71400" y="153516"/>
                  <a:pt x="71400" y="160697"/>
                </a:cubicBezTo>
                <a:cubicBezTo>
                  <a:pt x="71400" y="170557"/>
                  <a:pt x="63401" y="178557"/>
                  <a:pt x="53541" y="178557"/>
                </a:cubicBezTo>
                <a:cubicBezTo>
                  <a:pt x="43681" y="178557"/>
                  <a:pt x="35682" y="170557"/>
                  <a:pt x="35682" y="160697"/>
                </a:cubicBezTo>
                <a:cubicBezTo>
                  <a:pt x="35682" y="153479"/>
                  <a:pt x="39960" y="147265"/>
                  <a:pt x="46100" y="144475"/>
                </a:cubicBezTo>
                <a:lnTo>
                  <a:pt x="46100" y="122746"/>
                </a:lnTo>
                <a:cubicBezTo>
                  <a:pt x="22696" y="131341"/>
                  <a:pt x="5953" y="153888"/>
                  <a:pt x="5953" y="180305"/>
                </a:cubicBezTo>
                <a:cubicBezTo>
                  <a:pt x="5953" y="185924"/>
                  <a:pt x="10530" y="190500"/>
                  <a:pt x="16148" y="190500"/>
                </a:cubicBezTo>
                <a:lnTo>
                  <a:pt x="150502" y="190500"/>
                </a:lnTo>
                <a:cubicBezTo>
                  <a:pt x="156121" y="190500"/>
                  <a:pt x="160697" y="185924"/>
                  <a:pt x="160697" y="180305"/>
                </a:cubicBezTo>
                <a:cubicBezTo>
                  <a:pt x="160697" y="153888"/>
                  <a:pt x="143954" y="131378"/>
                  <a:pt x="120514" y="122783"/>
                </a:cubicBezTo>
                <a:lnTo>
                  <a:pt x="120514" y="136699"/>
                </a:lnTo>
                <a:cubicBezTo>
                  <a:pt x="129183" y="139750"/>
                  <a:pt x="135396" y="148047"/>
                  <a:pt x="135396" y="157758"/>
                </a:cubicBezTo>
                <a:lnTo>
                  <a:pt x="135396" y="169664"/>
                </a:lnTo>
                <a:cubicBezTo>
                  <a:pt x="135396" y="173757"/>
                  <a:pt x="132048" y="177105"/>
                  <a:pt x="127955" y="177105"/>
                </a:cubicBezTo>
                <a:cubicBezTo>
                  <a:pt x="123862" y="177105"/>
                  <a:pt x="120514" y="173757"/>
                  <a:pt x="120514" y="169664"/>
                </a:cubicBezTo>
                <a:lnTo>
                  <a:pt x="120514" y="157758"/>
                </a:lnTo>
                <a:cubicBezTo>
                  <a:pt x="120514" y="153665"/>
                  <a:pt x="117165" y="150316"/>
                  <a:pt x="113072" y="150316"/>
                </a:cubicBezTo>
                <a:cubicBezTo>
                  <a:pt x="108979" y="150316"/>
                  <a:pt x="105631" y="153665"/>
                  <a:pt x="105631" y="157758"/>
                </a:cubicBezTo>
                <a:lnTo>
                  <a:pt x="105631" y="169664"/>
                </a:lnTo>
                <a:cubicBezTo>
                  <a:pt x="105631" y="173757"/>
                  <a:pt x="102282" y="177105"/>
                  <a:pt x="98189" y="177105"/>
                </a:cubicBezTo>
                <a:cubicBezTo>
                  <a:pt x="94097" y="177105"/>
                  <a:pt x="90748" y="173757"/>
                  <a:pt x="90748" y="169664"/>
                </a:cubicBezTo>
                <a:lnTo>
                  <a:pt x="90748" y="157758"/>
                </a:lnTo>
                <a:cubicBezTo>
                  <a:pt x="90748" y="148047"/>
                  <a:pt x="96962" y="139787"/>
                  <a:pt x="105631" y="136699"/>
                </a:cubicBezTo>
                <a:lnTo>
                  <a:pt x="105631" y="119360"/>
                </a:ln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72" name="Text 70"/>
          <p:cNvSpPr/>
          <p:nvPr/>
        </p:nvSpPr>
        <p:spPr>
          <a:xfrm>
            <a:off x="6683375" y="6096000"/>
            <a:ext cx="17621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Busca Ayuda Profesional</a:t>
            </a:r>
            <a:endParaRPr lang="en-US" sz="1600" dirty="0"/>
          </a:p>
        </p:txBody>
      </p:sp>
      <p:sp>
        <p:nvSpPr>
          <p:cNvPr id="73" name="Text 71"/>
          <p:cNvSpPr/>
          <p:nvPr/>
        </p:nvSpPr>
        <p:spPr>
          <a:xfrm>
            <a:off x="6350000" y="6413500"/>
            <a:ext cx="54292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Acudir a un profesional de salud mental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es señal de debilidad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, sino un acto de autocuidado y responsabilidad.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thumbs.dreamstime.com/82643de468fb9b0265d0621e31cb9a445c96d47b.jpg">    </p:cNvPr>
          <p:cNvPicPr>
            <a:picLocks noChangeAspect="1"/>
          </p:cNvPicPr>
          <p:nvPr/>
        </p:nvPicPr>
        <p:blipFill>
          <a:blip r:embed="rId1"/>
          <a:srcRect l="111" r="111" t="0" b="0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3A4A3F">
                  <a:alpha val="80000"/>
                </a:srgbClr>
              </a:gs>
              <a:gs pos="50000">
                <a:srgbClr val="3A4A3F">
                  <a:alpha val="6000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4" name="Text 1"/>
          <p:cNvSpPr/>
          <p:nvPr/>
        </p:nvSpPr>
        <p:spPr>
          <a:xfrm>
            <a:off x="990600" y="1866900"/>
            <a:ext cx="10934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spc="180" kern="0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CAPÍTULO 03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90600" y="2324100"/>
            <a:ext cx="11163300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Prácticas para el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Día a Día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90600" y="4267200"/>
            <a:ext cx="5600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dirty="0">
                <a:solidFill>
                  <a:srgbClr val="F7F5F2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Rutinas y técnicas que puedes implementar hoy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990600" y="4953000"/>
            <a:ext cx="1524000" cy="38100"/>
          </a:xfrm>
          <a:custGeom>
            <a:avLst/>
            <a:gdLst/>
            <a:ahLst/>
            <a:cxnLst/>
            <a:rect l="l" t="t" r="r" b="b"/>
            <a:pathLst>
              <a:path w="1524000" h="38100">
                <a:moveTo>
                  <a:pt x="0" y="0"/>
                </a:moveTo>
                <a:lnTo>
                  <a:pt x="1524000" y="0"/>
                </a:lnTo>
                <a:lnTo>
                  <a:pt x="15240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9C46A"/>
          </a:solidFill>
          <a:ln/>
        </p:spPr>
      </p:sp>
    </p:spTree>
  </p:cSld>
  <p:clrMapOvr>
    <a:masterClrMapping/>
  </p:clrMapOvr>
  <p:transition>
    <p:fade/>
    <p:spd val="me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658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Rutinas de Autocuidado Diario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81000" y="952500"/>
            <a:ext cx="914400" cy="38100"/>
          </a:xfrm>
          <a:custGeom>
            <a:avLst/>
            <a:gdLst/>
            <a:ahLst/>
            <a:cxnLst/>
            <a:rect l="l" t="t" r="r" b="b"/>
            <a:pathLst>
              <a:path w="914400" h="38100">
                <a:moveTo>
                  <a:pt x="0" y="0"/>
                </a:moveTo>
                <a:lnTo>
                  <a:pt x="914400" y="0"/>
                </a:lnTo>
                <a:lnTo>
                  <a:pt x="9144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381000" y="1181100"/>
            <a:ext cx="5619750" cy="1295400"/>
          </a:xfrm>
          <a:custGeom>
            <a:avLst/>
            <a:gdLst/>
            <a:ahLst/>
            <a:cxnLst/>
            <a:rect l="l" t="t" r="r" b="b"/>
            <a:pathLst>
              <a:path w="5619750" h="1295400">
                <a:moveTo>
                  <a:pt x="152404" y="0"/>
                </a:moveTo>
                <a:lnTo>
                  <a:pt x="5467346" y="0"/>
                </a:lnTo>
                <a:cubicBezTo>
                  <a:pt x="5551516" y="0"/>
                  <a:pt x="5619750" y="68234"/>
                  <a:pt x="5619750" y="152404"/>
                </a:cubicBezTo>
                <a:lnTo>
                  <a:pt x="5619750" y="1142996"/>
                </a:lnTo>
                <a:cubicBezTo>
                  <a:pt x="5619750" y="1227166"/>
                  <a:pt x="5551516" y="1295400"/>
                  <a:pt x="5467346" y="1295400"/>
                </a:cubicBezTo>
                <a:lnTo>
                  <a:pt x="152404" y="1295400"/>
                </a:lnTo>
                <a:cubicBezTo>
                  <a:pt x="68234" y="1295400"/>
                  <a:pt x="0" y="1227166"/>
                  <a:pt x="0" y="11429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609600" y="14097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Text 4"/>
          <p:cNvSpPr/>
          <p:nvPr/>
        </p:nvSpPr>
        <p:spPr>
          <a:xfrm>
            <a:off x="552450" y="1409700"/>
            <a:ext cx="6477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95400" y="1409700"/>
            <a:ext cx="457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Reserva un momento al día solo para ti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295400" y="1752600"/>
            <a:ext cx="455295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Puede ser en la mañana temprano o en la noche, pero que sea un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espacio exclusivo</a:t>
            </a:r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donde puedas reconectar contigo mismo.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381000" y="2667000"/>
            <a:ext cx="5619750" cy="1295400"/>
          </a:xfrm>
          <a:custGeom>
            <a:avLst/>
            <a:gdLst/>
            <a:ahLst/>
            <a:cxnLst/>
            <a:rect l="l" t="t" r="r" b="b"/>
            <a:pathLst>
              <a:path w="5619750" h="1295400">
                <a:moveTo>
                  <a:pt x="152404" y="0"/>
                </a:moveTo>
                <a:lnTo>
                  <a:pt x="5467346" y="0"/>
                </a:lnTo>
                <a:cubicBezTo>
                  <a:pt x="5551516" y="0"/>
                  <a:pt x="5619750" y="68234"/>
                  <a:pt x="5619750" y="152404"/>
                </a:cubicBezTo>
                <a:lnTo>
                  <a:pt x="5619750" y="1142996"/>
                </a:lnTo>
                <a:cubicBezTo>
                  <a:pt x="5619750" y="1227166"/>
                  <a:pt x="5551516" y="1295400"/>
                  <a:pt x="5467346" y="1295400"/>
                </a:cubicBezTo>
                <a:lnTo>
                  <a:pt x="152404" y="1295400"/>
                </a:lnTo>
                <a:cubicBezTo>
                  <a:pt x="68234" y="1295400"/>
                  <a:pt x="0" y="1227166"/>
                  <a:pt x="0" y="11429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09600" y="28956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1" name="Text 9"/>
          <p:cNvSpPr/>
          <p:nvPr/>
        </p:nvSpPr>
        <p:spPr>
          <a:xfrm>
            <a:off x="552450" y="2895600"/>
            <a:ext cx="6477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295400" y="2895600"/>
            <a:ext cx="457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Elige actividades que te recarguen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295400" y="3238500"/>
            <a:ext cx="455295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Leer, escribir, meditar, hacer ejercicio o cuidar tu piel son ejemplos sencillos.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Lo importante es que te hagan sentir bien.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381000" y="4152900"/>
            <a:ext cx="5619750" cy="1295400"/>
          </a:xfrm>
          <a:custGeom>
            <a:avLst/>
            <a:gdLst/>
            <a:ahLst/>
            <a:cxnLst/>
            <a:rect l="l" t="t" r="r" b="b"/>
            <a:pathLst>
              <a:path w="5619750" h="1295400">
                <a:moveTo>
                  <a:pt x="152404" y="0"/>
                </a:moveTo>
                <a:lnTo>
                  <a:pt x="5467346" y="0"/>
                </a:lnTo>
                <a:cubicBezTo>
                  <a:pt x="5551516" y="0"/>
                  <a:pt x="5619750" y="68234"/>
                  <a:pt x="5619750" y="152404"/>
                </a:cubicBezTo>
                <a:lnTo>
                  <a:pt x="5619750" y="1142996"/>
                </a:lnTo>
                <a:cubicBezTo>
                  <a:pt x="5619750" y="1227166"/>
                  <a:pt x="5551516" y="1295400"/>
                  <a:pt x="5467346" y="1295400"/>
                </a:cubicBezTo>
                <a:lnTo>
                  <a:pt x="152404" y="1295400"/>
                </a:lnTo>
                <a:cubicBezTo>
                  <a:pt x="68234" y="1295400"/>
                  <a:pt x="0" y="1227166"/>
                  <a:pt x="0" y="11429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609600" y="43815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16" name="Text 14"/>
          <p:cNvSpPr/>
          <p:nvPr/>
        </p:nvSpPr>
        <p:spPr>
          <a:xfrm>
            <a:off x="552450" y="4381500"/>
            <a:ext cx="6477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295400" y="4381500"/>
            <a:ext cx="457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Aliméntate de forma saludable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295400" y="4724400"/>
            <a:ext cx="455295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Varía tu dieta, disfruta los alimentos sin distracciones y mantén una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adecuada hidratación</a:t>
            </a:r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durante todo el día.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191250" y="1181100"/>
            <a:ext cx="5619750" cy="1295400"/>
          </a:xfrm>
          <a:custGeom>
            <a:avLst/>
            <a:gdLst/>
            <a:ahLst/>
            <a:cxnLst/>
            <a:rect l="l" t="t" r="r" b="b"/>
            <a:pathLst>
              <a:path w="5619750" h="1295400">
                <a:moveTo>
                  <a:pt x="152404" y="0"/>
                </a:moveTo>
                <a:lnTo>
                  <a:pt x="5467346" y="0"/>
                </a:lnTo>
                <a:cubicBezTo>
                  <a:pt x="5551516" y="0"/>
                  <a:pt x="5619750" y="68234"/>
                  <a:pt x="5619750" y="152404"/>
                </a:cubicBezTo>
                <a:lnTo>
                  <a:pt x="5619750" y="1142996"/>
                </a:lnTo>
                <a:cubicBezTo>
                  <a:pt x="5619750" y="1227166"/>
                  <a:pt x="5551516" y="1295400"/>
                  <a:pt x="5467346" y="1295400"/>
                </a:cubicBezTo>
                <a:lnTo>
                  <a:pt x="152404" y="1295400"/>
                </a:lnTo>
                <a:cubicBezTo>
                  <a:pt x="68234" y="1295400"/>
                  <a:pt x="0" y="1227166"/>
                  <a:pt x="0" y="11429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419850" y="14097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21" name="Text 19"/>
          <p:cNvSpPr/>
          <p:nvPr/>
        </p:nvSpPr>
        <p:spPr>
          <a:xfrm>
            <a:off x="6362700" y="1409700"/>
            <a:ext cx="6477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7105650" y="1409700"/>
            <a:ext cx="457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Mantente en movimiento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7105650" y="1752600"/>
            <a:ext cx="455295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Caminar, bailar, nadar, hacer yoga o cualquier actividad física que disfrutes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te ayudará a liberar estrés</a:t>
            </a:r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y mejorar tu energía.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191250" y="2667000"/>
            <a:ext cx="5619750" cy="1295400"/>
          </a:xfrm>
          <a:custGeom>
            <a:avLst/>
            <a:gdLst/>
            <a:ahLst/>
            <a:cxnLst/>
            <a:rect l="l" t="t" r="r" b="b"/>
            <a:pathLst>
              <a:path w="5619750" h="1295400">
                <a:moveTo>
                  <a:pt x="152404" y="0"/>
                </a:moveTo>
                <a:lnTo>
                  <a:pt x="5467346" y="0"/>
                </a:lnTo>
                <a:cubicBezTo>
                  <a:pt x="5551516" y="0"/>
                  <a:pt x="5619750" y="68234"/>
                  <a:pt x="5619750" y="152404"/>
                </a:cubicBezTo>
                <a:lnTo>
                  <a:pt x="5619750" y="1142996"/>
                </a:lnTo>
                <a:cubicBezTo>
                  <a:pt x="5619750" y="1227166"/>
                  <a:pt x="5551516" y="1295400"/>
                  <a:pt x="5467346" y="1295400"/>
                </a:cubicBezTo>
                <a:lnTo>
                  <a:pt x="152404" y="1295400"/>
                </a:lnTo>
                <a:cubicBezTo>
                  <a:pt x="68234" y="1295400"/>
                  <a:pt x="0" y="1227166"/>
                  <a:pt x="0" y="11429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19850" y="28956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26" name="Text 24"/>
          <p:cNvSpPr/>
          <p:nvPr/>
        </p:nvSpPr>
        <p:spPr>
          <a:xfrm>
            <a:off x="6362700" y="2895600"/>
            <a:ext cx="6477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7105650" y="2895600"/>
            <a:ext cx="457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Reconoce y gestiona tus emociones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7105650" y="3238500"/>
            <a:ext cx="455295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Practica la respiración consciente, escribe tus pensamientos o lleva un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diario de gratitud</a:t>
            </a:r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para procesar lo que sientes.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6191250" y="4152900"/>
            <a:ext cx="5619750" cy="1295400"/>
          </a:xfrm>
          <a:custGeom>
            <a:avLst/>
            <a:gdLst/>
            <a:ahLst/>
            <a:cxnLst/>
            <a:rect l="l" t="t" r="r" b="b"/>
            <a:pathLst>
              <a:path w="5619750" h="1295400">
                <a:moveTo>
                  <a:pt x="152404" y="0"/>
                </a:moveTo>
                <a:lnTo>
                  <a:pt x="5467346" y="0"/>
                </a:lnTo>
                <a:cubicBezTo>
                  <a:pt x="5551516" y="0"/>
                  <a:pt x="5619750" y="68234"/>
                  <a:pt x="5619750" y="152404"/>
                </a:cubicBezTo>
                <a:lnTo>
                  <a:pt x="5619750" y="1142996"/>
                </a:lnTo>
                <a:cubicBezTo>
                  <a:pt x="5619750" y="1227166"/>
                  <a:pt x="5551516" y="1295400"/>
                  <a:pt x="5467346" y="1295400"/>
                </a:cubicBezTo>
                <a:lnTo>
                  <a:pt x="152404" y="1295400"/>
                </a:lnTo>
                <a:cubicBezTo>
                  <a:pt x="68234" y="1295400"/>
                  <a:pt x="0" y="1227166"/>
                  <a:pt x="0" y="1142996"/>
                </a:cubicBezTo>
                <a:lnTo>
                  <a:pt x="0" y="152404"/>
                </a:lnTo>
                <a:cubicBezTo>
                  <a:pt x="0" y="68234"/>
                  <a:pt x="68234" y="0"/>
                  <a:pt x="15240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8575" dist="9525" dir="5400000">
              <a:srgbClr val="000000">
                <a:alpha val="10196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6419850" y="43815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31" name="Text 29"/>
          <p:cNvSpPr/>
          <p:nvPr/>
        </p:nvSpPr>
        <p:spPr>
          <a:xfrm>
            <a:off x="6362700" y="4381500"/>
            <a:ext cx="6477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7105650" y="4381500"/>
            <a:ext cx="45720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Evita hábitos dañinos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7105650" y="4724400"/>
            <a:ext cx="455295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Reduce el consumo de alcohol, tabaco y tiempo excesivo frente a pantallas. </a:t>
            </a:r>
            <a:pPr>
              <a:lnSpc>
                <a:spcPct val="140000"/>
              </a:lnSpc>
            </a:pPr>
            <a:r>
              <a:rPr lang="en-US" sz="120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Cultivar relaciones sanas también es autocuidado.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381000" y="5600700"/>
            <a:ext cx="11430000" cy="914400"/>
          </a:xfrm>
          <a:custGeom>
            <a:avLst/>
            <a:gdLst/>
            <a:ahLst/>
            <a:cxnLst/>
            <a:rect l="l" t="t" r="r" b="b"/>
            <a:pathLst>
              <a:path w="11430000" h="914400">
                <a:moveTo>
                  <a:pt x="152403" y="0"/>
                </a:moveTo>
                <a:lnTo>
                  <a:pt x="11277597" y="0"/>
                </a:lnTo>
                <a:cubicBezTo>
                  <a:pt x="11361767" y="0"/>
                  <a:pt x="11430000" y="68233"/>
                  <a:pt x="11430000" y="152403"/>
                </a:cubicBezTo>
                <a:lnTo>
                  <a:pt x="11430000" y="761997"/>
                </a:lnTo>
                <a:cubicBezTo>
                  <a:pt x="11430000" y="846167"/>
                  <a:pt x="11361767" y="914400"/>
                  <a:pt x="11277597" y="914400"/>
                </a:cubicBezTo>
                <a:lnTo>
                  <a:pt x="152403" y="914400"/>
                </a:lnTo>
                <a:cubicBezTo>
                  <a:pt x="68290" y="914400"/>
                  <a:pt x="0" y="846110"/>
                  <a:pt x="0" y="761997"/>
                </a:cubicBezTo>
                <a:lnTo>
                  <a:pt x="0" y="152403"/>
                </a:lnTo>
                <a:cubicBezTo>
                  <a:pt x="0" y="68290"/>
                  <a:pt x="68290" y="0"/>
                  <a:pt x="152403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35" name="Shape 33"/>
          <p:cNvSpPr/>
          <p:nvPr/>
        </p:nvSpPr>
        <p:spPr>
          <a:xfrm>
            <a:off x="627459" y="5915025"/>
            <a:ext cx="250031" cy="285750"/>
          </a:xfrm>
          <a:custGeom>
            <a:avLst/>
            <a:gdLst/>
            <a:ahLst/>
            <a:cxnLst/>
            <a:rect l="l" t="t" r="r" b="b"/>
            <a:pathLst>
              <a:path w="250031" h="285750">
                <a:moveTo>
                  <a:pt x="71438" y="0"/>
                </a:moveTo>
                <a:cubicBezTo>
                  <a:pt x="81316" y="0"/>
                  <a:pt x="89297" y="7981"/>
                  <a:pt x="89297" y="17859"/>
                </a:cubicBezTo>
                <a:lnTo>
                  <a:pt x="89297" y="35719"/>
                </a:lnTo>
                <a:lnTo>
                  <a:pt x="160734" y="35719"/>
                </a:lnTo>
                <a:lnTo>
                  <a:pt x="160734" y="17859"/>
                </a:lnTo>
                <a:cubicBezTo>
                  <a:pt x="160734" y="7981"/>
                  <a:pt x="168715" y="0"/>
                  <a:pt x="178594" y="0"/>
                </a:cubicBezTo>
                <a:cubicBezTo>
                  <a:pt x="188472" y="0"/>
                  <a:pt x="196453" y="7981"/>
                  <a:pt x="196453" y="17859"/>
                </a:cubicBezTo>
                <a:lnTo>
                  <a:pt x="196453" y="35719"/>
                </a:lnTo>
                <a:lnTo>
                  <a:pt x="214313" y="35719"/>
                </a:lnTo>
                <a:cubicBezTo>
                  <a:pt x="234014" y="35719"/>
                  <a:pt x="250031" y="51736"/>
                  <a:pt x="250031" y="71438"/>
                </a:cubicBezTo>
                <a:lnTo>
                  <a:pt x="250031" y="232172"/>
                </a:lnTo>
                <a:cubicBezTo>
                  <a:pt x="250031" y="251873"/>
                  <a:pt x="234014" y="267891"/>
                  <a:pt x="214313" y="267891"/>
                </a:cubicBezTo>
                <a:lnTo>
                  <a:pt x="35719" y="267891"/>
                </a:lnTo>
                <a:cubicBezTo>
                  <a:pt x="16018" y="267891"/>
                  <a:pt x="0" y="251873"/>
                  <a:pt x="0" y="232172"/>
                </a:cubicBezTo>
                <a:lnTo>
                  <a:pt x="0" y="71438"/>
                </a:lnTo>
                <a:cubicBezTo>
                  <a:pt x="0" y="51736"/>
                  <a:pt x="16018" y="35719"/>
                  <a:pt x="35719" y="35719"/>
                </a:cubicBezTo>
                <a:lnTo>
                  <a:pt x="53578" y="35719"/>
                </a:lnTo>
                <a:lnTo>
                  <a:pt x="53578" y="17859"/>
                </a:lnTo>
                <a:cubicBezTo>
                  <a:pt x="53578" y="7981"/>
                  <a:pt x="61559" y="0"/>
                  <a:pt x="71438" y="0"/>
                </a:cubicBezTo>
                <a:close/>
                <a:moveTo>
                  <a:pt x="172120" y="127639"/>
                </a:moveTo>
                <a:cubicBezTo>
                  <a:pt x="176026" y="121388"/>
                  <a:pt x="174129" y="113128"/>
                  <a:pt x="167878" y="109165"/>
                </a:cubicBezTo>
                <a:cubicBezTo>
                  <a:pt x="161627" y="105203"/>
                  <a:pt x="153367" y="107156"/>
                  <a:pt x="149405" y="113407"/>
                </a:cubicBezTo>
                <a:lnTo>
                  <a:pt x="115137" y="168269"/>
                </a:lnTo>
                <a:lnTo>
                  <a:pt x="100068" y="148177"/>
                </a:lnTo>
                <a:cubicBezTo>
                  <a:pt x="95603" y="142261"/>
                  <a:pt x="87232" y="141033"/>
                  <a:pt x="81316" y="145498"/>
                </a:cubicBezTo>
                <a:cubicBezTo>
                  <a:pt x="75400" y="149963"/>
                  <a:pt x="74172" y="158335"/>
                  <a:pt x="78637" y="164250"/>
                </a:cubicBezTo>
                <a:lnTo>
                  <a:pt x="105426" y="199969"/>
                </a:lnTo>
                <a:cubicBezTo>
                  <a:pt x="108049" y="203485"/>
                  <a:pt x="112291" y="205494"/>
                  <a:pt x="116700" y="205327"/>
                </a:cubicBezTo>
                <a:cubicBezTo>
                  <a:pt x="121109" y="205160"/>
                  <a:pt x="125127" y="202816"/>
                  <a:pt x="127471" y="199020"/>
                </a:cubicBezTo>
                <a:lnTo>
                  <a:pt x="172120" y="127583"/>
                </a:ln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36" name="Text 34"/>
          <p:cNvSpPr/>
          <p:nvPr/>
        </p:nvSpPr>
        <p:spPr>
          <a:xfrm>
            <a:off x="1081088" y="5791200"/>
            <a:ext cx="84963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Consejo Adicional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1081088" y="6096000"/>
            <a:ext cx="84867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olvides asistir a </a:t>
            </a:r>
            <a:pPr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chequeos médicos periódicos.</a:t>
            </a:r>
            <a:pPr>
              <a:lnSpc>
                <a:spcPct val="130000"/>
              </a:lnSpc>
            </a:pPr>
            <a:r>
              <a:rPr lang="en-US" sz="12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Tu salud requiere atención preventiva, no solo cuando aparecen los síntomas.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17500" y="317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Técnicas de Relajación Efectivas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17500" y="793750"/>
            <a:ext cx="762000" cy="31750"/>
          </a:xfrm>
          <a:custGeom>
            <a:avLst/>
            <a:gdLst/>
            <a:ahLst/>
            <a:cxnLst/>
            <a:rect l="l" t="t" r="r" b="b"/>
            <a:pathLst>
              <a:path w="762000" h="31750">
                <a:moveTo>
                  <a:pt x="0" y="0"/>
                </a:moveTo>
                <a:lnTo>
                  <a:pt x="762000" y="0"/>
                </a:lnTo>
                <a:lnTo>
                  <a:pt x="762000" y="31750"/>
                </a:lnTo>
                <a:lnTo>
                  <a:pt x="0" y="31750"/>
                </a:lnTo>
                <a:lnTo>
                  <a:pt x="0" y="0"/>
                </a:ln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4" name="Shape 2"/>
          <p:cNvSpPr/>
          <p:nvPr/>
        </p:nvSpPr>
        <p:spPr>
          <a:xfrm>
            <a:off x="317500" y="984250"/>
            <a:ext cx="3746500" cy="3143250"/>
          </a:xfrm>
          <a:custGeom>
            <a:avLst/>
            <a:gdLst/>
            <a:ahLst/>
            <a:cxnLst/>
            <a:rect l="l" t="t" r="r" b="b"/>
            <a:pathLst>
              <a:path w="3746500" h="3143250">
                <a:moveTo>
                  <a:pt x="126987" y="0"/>
                </a:moveTo>
                <a:lnTo>
                  <a:pt x="3619513" y="0"/>
                </a:lnTo>
                <a:cubicBezTo>
                  <a:pt x="3689646" y="0"/>
                  <a:pt x="3746500" y="56854"/>
                  <a:pt x="3746500" y="126987"/>
                </a:cubicBezTo>
                <a:lnTo>
                  <a:pt x="3746500" y="3016263"/>
                </a:lnTo>
                <a:cubicBezTo>
                  <a:pt x="3746500" y="3086396"/>
                  <a:pt x="3689646" y="3143250"/>
                  <a:pt x="3619513" y="3143250"/>
                </a:cubicBezTo>
                <a:lnTo>
                  <a:pt x="126987" y="3143250"/>
                </a:lnTo>
                <a:cubicBezTo>
                  <a:pt x="56854" y="3143250"/>
                  <a:pt x="0" y="3086396"/>
                  <a:pt x="0" y="3016263"/>
                </a:cubicBezTo>
                <a:lnTo>
                  <a:pt x="0" y="126987"/>
                </a:lnTo>
                <a:cubicBezTo>
                  <a:pt x="0" y="56901"/>
                  <a:pt x="56901" y="0"/>
                  <a:pt x="12698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76250" y="11430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603250" y="1270000"/>
            <a:ext cx="190500" cy="190500"/>
          </a:xfrm>
          <a:custGeom>
            <a:avLst/>
            <a:gdLst/>
            <a:ahLst/>
            <a:cxnLst/>
            <a:rect l="l" t="t" r="r" b="b"/>
            <a:pathLst>
              <a:path w="190500" h="190500">
                <a:moveTo>
                  <a:pt x="107156" y="11906"/>
                </a:moveTo>
                <a:cubicBezTo>
                  <a:pt x="107156" y="18492"/>
                  <a:pt x="112477" y="23812"/>
                  <a:pt x="119063" y="23812"/>
                </a:cubicBezTo>
                <a:lnTo>
                  <a:pt x="133945" y="23812"/>
                </a:lnTo>
                <a:cubicBezTo>
                  <a:pt x="138894" y="23812"/>
                  <a:pt x="142875" y="27794"/>
                  <a:pt x="142875" y="32742"/>
                </a:cubicBezTo>
                <a:cubicBezTo>
                  <a:pt x="142875" y="37691"/>
                  <a:pt x="138894" y="41672"/>
                  <a:pt x="133945" y="41672"/>
                </a:cubicBezTo>
                <a:lnTo>
                  <a:pt x="11906" y="41672"/>
                </a:lnTo>
                <a:cubicBezTo>
                  <a:pt x="5321" y="41672"/>
                  <a:pt x="0" y="46992"/>
                  <a:pt x="0" y="53578"/>
                </a:cubicBezTo>
                <a:cubicBezTo>
                  <a:pt x="0" y="60164"/>
                  <a:pt x="5321" y="65484"/>
                  <a:pt x="11906" y="65484"/>
                </a:cubicBezTo>
                <a:lnTo>
                  <a:pt x="133945" y="65484"/>
                </a:lnTo>
                <a:cubicBezTo>
                  <a:pt x="152028" y="65484"/>
                  <a:pt x="166688" y="50825"/>
                  <a:pt x="166688" y="32742"/>
                </a:cubicBezTo>
                <a:cubicBezTo>
                  <a:pt x="166688" y="14660"/>
                  <a:pt x="152028" y="0"/>
                  <a:pt x="133945" y="0"/>
                </a:cubicBezTo>
                <a:lnTo>
                  <a:pt x="119063" y="0"/>
                </a:lnTo>
                <a:cubicBezTo>
                  <a:pt x="112477" y="0"/>
                  <a:pt x="107156" y="5321"/>
                  <a:pt x="107156" y="11906"/>
                </a:cubicBezTo>
                <a:close/>
                <a:moveTo>
                  <a:pt x="130969" y="142875"/>
                </a:moveTo>
                <a:cubicBezTo>
                  <a:pt x="130969" y="149461"/>
                  <a:pt x="136289" y="154781"/>
                  <a:pt x="142875" y="154781"/>
                </a:cubicBezTo>
                <a:lnTo>
                  <a:pt x="154781" y="154781"/>
                </a:lnTo>
                <a:cubicBezTo>
                  <a:pt x="174501" y="154781"/>
                  <a:pt x="190500" y="138782"/>
                  <a:pt x="190500" y="119063"/>
                </a:cubicBezTo>
                <a:cubicBezTo>
                  <a:pt x="190500" y="99343"/>
                  <a:pt x="174501" y="83344"/>
                  <a:pt x="154781" y="83344"/>
                </a:cubicBezTo>
                <a:lnTo>
                  <a:pt x="11906" y="83344"/>
                </a:lnTo>
                <a:cubicBezTo>
                  <a:pt x="5321" y="83344"/>
                  <a:pt x="0" y="88664"/>
                  <a:pt x="0" y="95250"/>
                </a:cubicBezTo>
                <a:cubicBezTo>
                  <a:pt x="0" y="101836"/>
                  <a:pt x="5321" y="107156"/>
                  <a:pt x="11906" y="107156"/>
                </a:cubicBezTo>
                <a:lnTo>
                  <a:pt x="154781" y="107156"/>
                </a:lnTo>
                <a:cubicBezTo>
                  <a:pt x="161367" y="107156"/>
                  <a:pt x="166688" y="112477"/>
                  <a:pt x="166688" y="119063"/>
                </a:cubicBezTo>
                <a:cubicBezTo>
                  <a:pt x="166688" y="125648"/>
                  <a:pt x="161367" y="130969"/>
                  <a:pt x="154781" y="130969"/>
                </a:cubicBezTo>
                <a:lnTo>
                  <a:pt x="142875" y="130969"/>
                </a:lnTo>
                <a:cubicBezTo>
                  <a:pt x="136289" y="130969"/>
                  <a:pt x="130969" y="136289"/>
                  <a:pt x="130969" y="142875"/>
                </a:cubicBezTo>
                <a:close/>
                <a:moveTo>
                  <a:pt x="47625" y="190500"/>
                </a:moveTo>
                <a:lnTo>
                  <a:pt x="62508" y="190500"/>
                </a:lnTo>
                <a:cubicBezTo>
                  <a:pt x="80590" y="190500"/>
                  <a:pt x="95250" y="175840"/>
                  <a:pt x="95250" y="157758"/>
                </a:cubicBezTo>
                <a:cubicBezTo>
                  <a:pt x="95250" y="139675"/>
                  <a:pt x="80590" y="125016"/>
                  <a:pt x="62508" y="125016"/>
                </a:cubicBezTo>
                <a:lnTo>
                  <a:pt x="11906" y="125016"/>
                </a:lnTo>
                <a:cubicBezTo>
                  <a:pt x="5321" y="125016"/>
                  <a:pt x="0" y="130336"/>
                  <a:pt x="0" y="136922"/>
                </a:cubicBezTo>
                <a:cubicBezTo>
                  <a:pt x="0" y="143508"/>
                  <a:pt x="5321" y="148828"/>
                  <a:pt x="11906" y="148828"/>
                </a:cubicBezTo>
                <a:lnTo>
                  <a:pt x="62508" y="148828"/>
                </a:lnTo>
                <a:cubicBezTo>
                  <a:pt x="67456" y="148828"/>
                  <a:pt x="71438" y="152809"/>
                  <a:pt x="71438" y="157758"/>
                </a:cubicBezTo>
                <a:cubicBezTo>
                  <a:pt x="71438" y="162706"/>
                  <a:pt x="67456" y="166688"/>
                  <a:pt x="62508" y="166688"/>
                </a:cubicBezTo>
                <a:lnTo>
                  <a:pt x="47625" y="166688"/>
                </a:lnTo>
                <a:cubicBezTo>
                  <a:pt x="41039" y="166688"/>
                  <a:pt x="35719" y="172008"/>
                  <a:pt x="35719" y="178594"/>
                </a:cubicBezTo>
                <a:cubicBezTo>
                  <a:pt x="35719" y="185179"/>
                  <a:pt x="41039" y="190500"/>
                  <a:pt x="47625" y="19050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476250" y="1714500"/>
            <a:ext cx="350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Respiración Profunda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476250" y="2032000"/>
            <a:ext cx="349250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Una de las mejores maneras de reducir el estrés. El cuerpo envía un mensaje al cerebro para calmarse y relajarse.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76250" y="2571750"/>
            <a:ext cx="3429000" cy="1397000"/>
          </a:xfrm>
          <a:custGeom>
            <a:avLst/>
            <a:gdLst/>
            <a:ahLst/>
            <a:cxnLst/>
            <a:rect l="l" t="t" r="r" b="b"/>
            <a:pathLst>
              <a:path w="3429000" h="1397000">
                <a:moveTo>
                  <a:pt x="95247" y="0"/>
                </a:moveTo>
                <a:lnTo>
                  <a:pt x="3333753" y="0"/>
                </a:lnTo>
                <a:cubicBezTo>
                  <a:pt x="3386356" y="0"/>
                  <a:pt x="3429000" y="42644"/>
                  <a:pt x="3429000" y="95247"/>
                </a:cubicBezTo>
                <a:lnTo>
                  <a:pt x="3429000" y="1301753"/>
                </a:lnTo>
                <a:cubicBezTo>
                  <a:pt x="3429000" y="1354356"/>
                  <a:pt x="3386356" y="1397000"/>
                  <a:pt x="3333753" y="1397000"/>
                </a:cubicBezTo>
                <a:lnTo>
                  <a:pt x="95247" y="1397000"/>
                </a:lnTo>
                <a:cubicBezTo>
                  <a:pt x="42644" y="1397000"/>
                  <a:pt x="0" y="1354356"/>
                  <a:pt x="0" y="1301753"/>
                </a:cubicBezTo>
                <a:lnTo>
                  <a:pt x="0" y="95247"/>
                </a:lnTo>
                <a:cubicBezTo>
                  <a:pt x="0" y="42679"/>
                  <a:pt x="42679" y="0"/>
                  <a:pt x="95247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603250" y="269875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Cómo practicar: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603250" y="29210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1. Siéntate cómodamente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603250" y="31115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2. Inhala profundo por la nariz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03250" y="33020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3. Aguanta un momento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03250" y="34925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4. Exhala lentamente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03250" y="36830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5. Repite 3-10 veces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4222750" y="984250"/>
            <a:ext cx="3746500" cy="3143250"/>
          </a:xfrm>
          <a:custGeom>
            <a:avLst/>
            <a:gdLst/>
            <a:ahLst/>
            <a:cxnLst/>
            <a:rect l="l" t="t" r="r" b="b"/>
            <a:pathLst>
              <a:path w="3746500" h="3143250">
                <a:moveTo>
                  <a:pt x="126987" y="0"/>
                </a:moveTo>
                <a:lnTo>
                  <a:pt x="3619513" y="0"/>
                </a:lnTo>
                <a:cubicBezTo>
                  <a:pt x="3689646" y="0"/>
                  <a:pt x="3746500" y="56854"/>
                  <a:pt x="3746500" y="126987"/>
                </a:cubicBezTo>
                <a:lnTo>
                  <a:pt x="3746500" y="3016263"/>
                </a:lnTo>
                <a:cubicBezTo>
                  <a:pt x="3746500" y="3086396"/>
                  <a:pt x="3689646" y="3143250"/>
                  <a:pt x="3619513" y="3143250"/>
                </a:cubicBezTo>
                <a:lnTo>
                  <a:pt x="126987" y="3143250"/>
                </a:lnTo>
                <a:cubicBezTo>
                  <a:pt x="56854" y="3143250"/>
                  <a:pt x="0" y="3086396"/>
                  <a:pt x="0" y="3016263"/>
                </a:cubicBezTo>
                <a:lnTo>
                  <a:pt x="0" y="126987"/>
                </a:lnTo>
                <a:cubicBezTo>
                  <a:pt x="0" y="56901"/>
                  <a:pt x="56901" y="0"/>
                  <a:pt x="12698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381500" y="11430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8" name="Shape 16"/>
          <p:cNvSpPr/>
          <p:nvPr/>
        </p:nvSpPr>
        <p:spPr>
          <a:xfrm>
            <a:off x="4496594" y="1270000"/>
            <a:ext cx="214313" cy="190500"/>
          </a:xfrm>
          <a:custGeom>
            <a:avLst/>
            <a:gdLst/>
            <a:ahLst/>
            <a:cxnLst/>
            <a:rect l="l" t="t" r="r" b="b"/>
            <a:pathLst>
              <a:path w="214313" h="190500">
                <a:moveTo>
                  <a:pt x="144624" y="1749"/>
                </a:moveTo>
                <a:cubicBezTo>
                  <a:pt x="146931" y="-558"/>
                  <a:pt x="150726" y="-558"/>
                  <a:pt x="153033" y="1749"/>
                </a:cubicBezTo>
                <a:lnTo>
                  <a:pt x="158986" y="7702"/>
                </a:lnTo>
                <a:cubicBezTo>
                  <a:pt x="161292" y="10009"/>
                  <a:pt x="161292" y="13804"/>
                  <a:pt x="158986" y="16111"/>
                </a:cubicBezTo>
                <a:lnTo>
                  <a:pt x="153033" y="22064"/>
                </a:lnTo>
                <a:cubicBezTo>
                  <a:pt x="150726" y="24371"/>
                  <a:pt x="146931" y="24371"/>
                  <a:pt x="144624" y="22064"/>
                </a:cubicBezTo>
                <a:lnTo>
                  <a:pt x="138671" y="16111"/>
                </a:lnTo>
                <a:cubicBezTo>
                  <a:pt x="136364" y="13804"/>
                  <a:pt x="136364" y="10009"/>
                  <a:pt x="138671" y="7702"/>
                </a:cubicBezTo>
                <a:lnTo>
                  <a:pt x="144624" y="1749"/>
                </a:lnTo>
                <a:close/>
                <a:moveTo>
                  <a:pt x="65484" y="59531"/>
                </a:moveTo>
                <a:cubicBezTo>
                  <a:pt x="61466" y="59531"/>
                  <a:pt x="57745" y="60871"/>
                  <a:pt x="54769" y="63103"/>
                </a:cubicBezTo>
                <a:cubicBezTo>
                  <a:pt x="49523" y="67047"/>
                  <a:pt x="42044" y="66005"/>
                  <a:pt x="38100" y="60722"/>
                </a:cubicBezTo>
                <a:cubicBezTo>
                  <a:pt x="34156" y="55438"/>
                  <a:pt x="35198" y="47997"/>
                  <a:pt x="40481" y="44053"/>
                </a:cubicBezTo>
                <a:cubicBezTo>
                  <a:pt x="47439" y="38807"/>
                  <a:pt x="56108" y="35719"/>
                  <a:pt x="65484" y="35719"/>
                </a:cubicBezTo>
                <a:cubicBezTo>
                  <a:pt x="88516" y="35719"/>
                  <a:pt x="107156" y="54359"/>
                  <a:pt x="107156" y="77391"/>
                </a:cubicBezTo>
                <a:cubicBezTo>
                  <a:pt x="107156" y="83790"/>
                  <a:pt x="105705" y="89855"/>
                  <a:pt x="103138" y="95250"/>
                </a:cubicBezTo>
                <a:lnTo>
                  <a:pt x="121630" y="95250"/>
                </a:lnTo>
                <a:cubicBezTo>
                  <a:pt x="126355" y="95250"/>
                  <a:pt x="130894" y="93390"/>
                  <a:pt x="134243" y="90004"/>
                </a:cubicBezTo>
                <a:lnTo>
                  <a:pt x="141945" y="82302"/>
                </a:lnTo>
                <a:cubicBezTo>
                  <a:pt x="148903" y="75344"/>
                  <a:pt x="158353" y="71400"/>
                  <a:pt x="168213" y="71400"/>
                </a:cubicBezTo>
                <a:cubicBezTo>
                  <a:pt x="188751" y="71400"/>
                  <a:pt x="205383" y="88032"/>
                  <a:pt x="205383" y="108570"/>
                </a:cubicBezTo>
                <a:lnTo>
                  <a:pt x="205383" y="144326"/>
                </a:lnTo>
                <a:cubicBezTo>
                  <a:pt x="205383" y="164864"/>
                  <a:pt x="188714" y="181533"/>
                  <a:pt x="168176" y="181533"/>
                </a:cubicBezTo>
                <a:cubicBezTo>
                  <a:pt x="147637" y="181533"/>
                  <a:pt x="130969" y="164902"/>
                  <a:pt x="130969" y="144363"/>
                </a:cubicBezTo>
                <a:lnTo>
                  <a:pt x="130969" y="142875"/>
                </a:lnTo>
                <a:cubicBezTo>
                  <a:pt x="130969" y="136289"/>
                  <a:pt x="136289" y="130969"/>
                  <a:pt x="142875" y="130969"/>
                </a:cubicBezTo>
                <a:cubicBezTo>
                  <a:pt x="149461" y="130969"/>
                  <a:pt x="154781" y="136289"/>
                  <a:pt x="154781" y="142875"/>
                </a:cubicBezTo>
                <a:lnTo>
                  <a:pt x="154781" y="144363"/>
                </a:lnTo>
                <a:cubicBezTo>
                  <a:pt x="154781" y="151767"/>
                  <a:pt x="160772" y="157758"/>
                  <a:pt x="168176" y="157758"/>
                </a:cubicBezTo>
                <a:cubicBezTo>
                  <a:pt x="175580" y="157758"/>
                  <a:pt x="181570" y="151767"/>
                  <a:pt x="181570" y="144363"/>
                </a:cubicBezTo>
                <a:lnTo>
                  <a:pt x="181570" y="108607"/>
                </a:lnTo>
                <a:cubicBezTo>
                  <a:pt x="181570" y="101240"/>
                  <a:pt x="175580" y="95250"/>
                  <a:pt x="168213" y="95250"/>
                </a:cubicBezTo>
                <a:cubicBezTo>
                  <a:pt x="164678" y="95250"/>
                  <a:pt x="161292" y="96664"/>
                  <a:pt x="158762" y="99157"/>
                </a:cubicBezTo>
                <a:lnTo>
                  <a:pt x="151061" y="106859"/>
                </a:lnTo>
                <a:cubicBezTo>
                  <a:pt x="143247" y="114672"/>
                  <a:pt x="132680" y="119063"/>
                  <a:pt x="121630" y="119063"/>
                </a:cubicBezTo>
                <a:lnTo>
                  <a:pt x="111658" y="119063"/>
                </a:lnTo>
                <a:cubicBezTo>
                  <a:pt x="116346" y="126355"/>
                  <a:pt x="119063" y="134987"/>
                  <a:pt x="119063" y="144363"/>
                </a:cubicBezTo>
                <a:cubicBezTo>
                  <a:pt x="119063" y="172343"/>
                  <a:pt x="94878" y="193477"/>
                  <a:pt x="66973" y="193477"/>
                </a:cubicBezTo>
                <a:cubicBezTo>
                  <a:pt x="39067" y="193477"/>
                  <a:pt x="14883" y="172343"/>
                  <a:pt x="14883" y="144363"/>
                </a:cubicBezTo>
                <a:cubicBezTo>
                  <a:pt x="14883" y="137778"/>
                  <a:pt x="20203" y="132457"/>
                  <a:pt x="26789" y="132457"/>
                </a:cubicBezTo>
                <a:cubicBezTo>
                  <a:pt x="33375" y="132457"/>
                  <a:pt x="38695" y="137778"/>
                  <a:pt x="38695" y="144363"/>
                </a:cubicBezTo>
                <a:cubicBezTo>
                  <a:pt x="38695" y="157497"/>
                  <a:pt x="50490" y="169664"/>
                  <a:pt x="66973" y="169664"/>
                </a:cubicBezTo>
                <a:cubicBezTo>
                  <a:pt x="83455" y="169664"/>
                  <a:pt x="95250" y="157497"/>
                  <a:pt x="95250" y="144363"/>
                </a:cubicBezTo>
                <a:cubicBezTo>
                  <a:pt x="95250" y="131229"/>
                  <a:pt x="83455" y="119063"/>
                  <a:pt x="66973" y="119063"/>
                </a:cubicBezTo>
                <a:lnTo>
                  <a:pt x="59531" y="119063"/>
                </a:lnTo>
                <a:cubicBezTo>
                  <a:pt x="52946" y="119063"/>
                  <a:pt x="47625" y="113742"/>
                  <a:pt x="47625" y="107156"/>
                </a:cubicBezTo>
                <a:cubicBezTo>
                  <a:pt x="47625" y="100571"/>
                  <a:pt x="52946" y="95250"/>
                  <a:pt x="59531" y="95250"/>
                </a:cubicBezTo>
                <a:lnTo>
                  <a:pt x="65484" y="95250"/>
                </a:lnTo>
                <a:cubicBezTo>
                  <a:pt x="75344" y="95250"/>
                  <a:pt x="83344" y="87250"/>
                  <a:pt x="83344" y="77391"/>
                </a:cubicBezTo>
                <a:cubicBezTo>
                  <a:pt x="83344" y="67531"/>
                  <a:pt x="75344" y="59531"/>
                  <a:pt x="65484" y="59531"/>
                </a:cubicBezTo>
                <a:close/>
                <a:moveTo>
                  <a:pt x="125425" y="22361"/>
                </a:moveTo>
                <a:cubicBezTo>
                  <a:pt x="121332" y="17227"/>
                  <a:pt x="113854" y="16334"/>
                  <a:pt x="108682" y="20427"/>
                </a:cubicBezTo>
                <a:cubicBezTo>
                  <a:pt x="103510" y="24519"/>
                  <a:pt x="102654" y="31998"/>
                  <a:pt x="106747" y="37170"/>
                </a:cubicBezTo>
                <a:cubicBezTo>
                  <a:pt x="116309" y="49188"/>
                  <a:pt x="131862" y="56555"/>
                  <a:pt x="148828" y="56555"/>
                </a:cubicBezTo>
                <a:cubicBezTo>
                  <a:pt x="165795" y="56555"/>
                  <a:pt x="181347" y="49188"/>
                  <a:pt x="190909" y="37170"/>
                </a:cubicBezTo>
                <a:cubicBezTo>
                  <a:pt x="195002" y="32035"/>
                  <a:pt x="194146" y="24519"/>
                  <a:pt x="188975" y="20427"/>
                </a:cubicBezTo>
                <a:cubicBezTo>
                  <a:pt x="183803" y="16334"/>
                  <a:pt x="176324" y="17190"/>
                  <a:pt x="172231" y="22361"/>
                </a:cubicBezTo>
                <a:cubicBezTo>
                  <a:pt x="167543" y="28277"/>
                  <a:pt x="159060" y="32742"/>
                  <a:pt x="148828" y="32742"/>
                </a:cubicBezTo>
                <a:cubicBezTo>
                  <a:pt x="138596" y="32742"/>
                  <a:pt x="130113" y="28277"/>
                  <a:pt x="125425" y="2236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9" name="Text 17"/>
          <p:cNvSpPr/>
          <p:nvPr/>
        </p:nvSpPr>
        <p:spPr>
          <a:xfrm>
            <a:off x="4381500" y="1714500"/>
            <a:ext cx="350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Respiración 4-7-8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4381500" y="2032000"/>
            <a:ext cx="3492500" cy="825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Técnica avanzada que utiliza la respiración abdominal para ayudar a relajarse profundamente.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4381500" y="2984500"/>
            <a:ext cx="3429000" cy="984250"/>
          </a:xfrm>
          <a:custGeom>
            <a:avLst/>
            <a:gdLst/>
            <a:ahLst/>
            <a:cxnLst/>
            <a:rect l="l" t="t" r="r" b="b"/>
            <a:pathLst>
              <a:path w="3429000" h="984250">
                <a:moveTo>
                  <a:pt x="95246" y="0"/>
                </a:moveTo>
                <a:lnTo>
                  <a:pt x="3333754" y="0"/>
                </a:lnTo>
                <a:cubicBezTo>
                  <a:pt x="3386357" y="0"/>
                  <a:pt x="3429000" y="42643"/>
                  <a:pt x="3429000" y="95246"/>
                </a:cubicBezTo>
                <a:lnTo>
                  <a:pt x="3429000" y="889004"/>
                </a:lnTo>
                <a:cubicBezTo>
                  <a:pt x="3429000" y="941607"/>
                  <a:pt x="3386357" y="984250"/>
                  <a:pt x="3333754" y="984250"/>
                </a:cubicBezTo>
                <a:lnTo>
                  <a:pt x="95246" y="984250"/>
                </a:lnTo>
                <a:cubicBezTo>
                  <a:pt x="42643" y="984250"/>
                  <a:pt x="0" y="941607"/>
                  <a:pt x="0" y="889004"/>
                </a:cubicBezTo>
                <a:lnTo>
                  <a:pt x="0" y="95246"/>
                </a:lnTo>
                <a:cubicBezTo>
                  <a:pt x="0" y="42678"/>
                  <a:pt x="42678" y="0"/>
                  <a:pt x="95246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2" name="Text 20"/>
          <p:cNvSpPr/>
          <p:nvPr/>
        </p:nvSpPr>
        <p:spPr>
          <a:xfrm>
            <a:off x="4508500" y="31115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método: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4508500" y="3333750"/>
            <a:ext cx="1016000" cy="508000"/>
          </a:xfrm>
          <a:custGeom>
            <a:avLst/>
            <a:gdLst/>
            <a:ahLst/>
            <a:cxnLst/>
            <a:rect l="l" t="t" r="r" b="b"/>
            <a:pathLst>
              <a:path w="1016000" h="508000">
                <a:moveTo>
                  <a:pt x="63500" y="0"/>
                </a:moveTo>
                <a:lnTo>
                  <a:pt x="952500" y="0"/>
                </a:lnTo>
                <a:cubicBezTo>
                  <a:pt x="987547" y="0"/>
                  <a:pt x="1016000" y="28453"/>
                  <a:pt x="1016000" y="63500"/>
                </a:cubicBezTo>
                <a:lnTo>
                  <a:pt x="1016000" y="444500"/>
                </a:lnTo>
                <a:cubicBezTo>
                  <a:pt x="1016000" y="479547"/>
                  <a:pt x="987547" y="508000"/>
                  <a:pt x="952500" y="508000"/>
                </a:cubicBezTo>
                <a:lnTo>
                  <a:pt x="63500" y="508000"/>
                </a:lnTo>
                <a:cubicBezTo>
                  <a:pt x="28453" y="508000"/>
                  <a:pt x="0" y="479547"/>
                  <a:pt x="0" y="444500"/>
                </a:cubicBezTo>
                <a:lnTo>
                  <a:pt x="0" y="63500"/>
                </a:lnTo>
                <a:cubicBezTo>
                  <a:pt x="0" y="28453"/>
                  <a:pt x="28453" y="0"/>
                  <a:pt x="6350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4" name="Text 22"/>
          <p:cNvSpPr/>
          <p:nvPr/>
        </p:nvSpPr>
        <p:spPr>
          <a:xfrm>
            <a:off x="4524375" y="3397250"/>
            <a:ext cx="9842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D4A373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4548188" y="3651250"/>
            <a:ext cx="936625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Inhala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5588000" y="3333750"/>
            <a:ext cx="1016000" cy="508000"/>
          </a:xfrm>
          <a:custGeom>
            <a:avLst/>
            <a:gdLst/>
            <a:ahLst/>
            <a:cxnLst/>
            <a:rect l="l" t="t" r="r" b="b"/>
            <a:pathLst>
              <a:path w="1016000" h="508000">
                <a:moveTo>
                  <a:pt x="63500" y="0"/>
                </a:moveTo>
                <a:lnTo>
                  <a:pt x="952500" y="0"/>
                </a:lnTo>
                <a:cubicBezTo>
                  <a:pt x="987547" y="0"/>
                  <a:pt x="1016000" y="28453"/>
                  <a:pt x="1016000" y="63500"/>
                </a:cubicBezTo>
                <a:lnTo>
                  <a:pt x="1016000" y="444500"/>
                </a:lnTo>
                <a:cubicBezTo>
                  <a:pt x="1016000" y="479547"/>
                  <a:pt x="987547" y="508000"/>
                  <a:pt x="952500" y="508000"/>
                </a:cubicBezTo>
                <a:lnTo>
                  <a:pt x="63500" y="508000"/>
                </a:lnTo>
                <a:cubicBezTo>
                  <a:pt x="28453" y="508000"/>
                  <a:pt x="0" y="479547"/>
                  <a:pt x="0" y="444500"/>
                </a:cubicBezTo>
                <a:lnTo>
                  <a:pt x="0" y="63500"/>
                </a:lnTo>
                <a:cubicBezTo>
                  <a:pt x="0" y="28453"/>
                  <a:pt x="28453" y="0"/>
                  <a:pt x="6350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7" name="Text 25"/>
          <p:cNvSpPr/>
          <p:nvPr/>
        </p:nvSpPr>
        <p:spPr>
          <a:xfrm>
            <a:off x="5603875" y="3397250"/>
            <a:ext cx="9842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D4A373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7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5627688" y="3651250"/>
            <a:ext cx="936625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Aguanta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6667500" y="3333750"/>
            <a:ext cx="1016000" cy="508000"/>
          </a:xfrm>
          <a:custGeom>
            <a:avLst/>
            <a:gdLst/>
            <a:ahLst/>
            <a:cxnLst/>
            <a:rect l="l" t="t" r="r" b="b"/>
            <a:pathLst>
              <a:path w="1016000" h="508000">
                <a:moveTo>
                  <a:pt x="63500" y="0"/>
                </a:moveTo>
                <a:lnTo>
                  <a:pt x="952500" y="0"/>
                </a:lnTo>
                <a:cubicBezTo>
                  <a:pt x="987547" y="0"/>
                  <a:pt x="1016000" y="28453"/>
                  <a:pt x="1016000" y="63500"/>
                </a:cubicBezTo>
                <a:lnTo>
                  <a:pt x="1016000" y="444500"/>
                </a:lnTo>
                <a:cubicBezTo>
                  <a:pt x="1016000" y="479547"/>
                  <a:pt x="987547" y="508000"/>
                  <a:pt x="952500" y="508000"/>
                </a:cubicBezTo>
                <a:lnTo>
                  <a:pt x="63500" y="508000"/>
                </a:lnTo>
                <a:cubicBezTo>
                  <a:pt x="28453" y="508000"/>
                  <a:pt x="0" y="479547"/>
                  <a:pt x="0" y="444500"/>
                </a:cubicBezTo>
                <a:lnTo>
                  <a:pt x="0" y="63500"/>
                </a:lnTo>
                <a:cubicBezTo>
                  <a:pt x="0" y="28453"/>
                  <a:pt x="28453" y="0"/>
                  <a:pt x="6350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0" name="Text 28"/>
          <p:cNvSpPr/>
          <p:nvPr/>
        </p:nvSpPr>
        <p:spPr>
          <a:xfrm>
            <a:off x="6683375" y="3397250"/>
            <a:ext cx="9842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D4A373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8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6707188" y="3651250"/>
            <a:ext cx="936625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Exhala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128000" y="984250"/>
            <a:ext cx="3746500" cy="3143250"/>
          </a:xfrm>
          <a:custGeom>
            <a:avLst/>
            <a:gdLst/>
            <a:ahLst/>
            <a:cxnLst/>
            <a:rect l="l" t="t" r="r" b="b"/>
            <a:pathLst>
              <a:path w="3746500" h="3143250">
                <a:moveTo>
                  <a:pt x="126987" y="0"/>
                </a:moveTo>
                <a:lnTo>
                  <a:pt x="3619513" y="0"/>
                </a:lnTo>
                <a:cubicBezTo>
                  <a:pt x="3689646" y="0"/>
                  <a:pt x="3746500" y="56854"/>
                  <a:pt x="3746500" y="126987"/>
                </a:cubicBezTo>
                <a:lnTo>
                  <a:pt x="3746500" y="3016263"/>
                </a:lnTo>
                <a:cubicBezTo>
                  <a:pt x="3746500" y="3086396"/>
                  <a:pt x="3689646" y="3143250"/>
                  <a:pt x="3619513" y="3143250"/>
                </a:cubicBezTo>
                <a:lnTo>
                  <a:pt x="126987" y="3143250"/>
                </a:lnTo>
                <a:cubicBezTo>
                  <a:pt x="56854" y="3143250"/>
                  <a:pt x="0" y="3086396"/>
                  <a:pt x="0" y="3016263"/>
                </a:cubicBezTo>
                <a:lnTo>
                  <a:pt x="0" y="126987"/>
                </a:lnTo>
                <a:cubicBezTo>
                  <a:pt x="0" y="56901"/>
                  <a:pt x="56901" y="0"/>
                  <a:pt x="12698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8286750" y="11430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34" name="Shape 32"/>
          <p:cNvSpPr/>
          <p:nvPr/>
        </p:nvSpPr>
        <p:spPr>
          <a:xfrm>
            <a:off x="8401844" y="1270000"/>
            <a:ext cx="214313" cy="190500"/>
          </a:xfrm>
          <a:custGeom>
            <a:avLst/>
            <a:gdLst/>
            <a:ahLst/>
            <a:cxnLst/>
            <a:rect l="l" t="t" r="r" b="b"/>
            <a:pathLst>
              <a:path w="214313" h="190500">
                <a:moveTo>
                  <a:pt x="63140" y="84646"/>
                </a:moveTo>
                <a:cubicBezTo>
                  <a:pt x="75902" y="91604"/>
                  <a:pt x="87139" y="101054"/>
                  <a:pt x="96180" y="112365"/>
                </a:cubicBezTo>
                <a:cubicBezTo>
                  <a:pt x="100310" y="117537"/>
                  <a:pt x="103994" y="123118"/>
                  <a:pt x="107119" y="129034"/>
                </a:cubicBezTo>
                <a:cubicBezTo>
                  <a:pt x="110282" y="123118"/>
                  <a:pt x="113928" y="117574"/>
                  <a:pt x="118058" y="112365"/>
                </a:cubicBezTo>
                <a:cubicBezTo>
                  <a:pt x="127099" y="101017"/>
                  <a:pt x="138336" y="91567"/>
                  <a:pt x="151098" y="84646"/>
                </a:cubicBezTo>
                <a:cubicBezTo>
                  <a:pt x="166613" y="76200"/>
                  <a:pt x="184361" y="71438"/>
                  <a:pt x="203076" y="71438"/>
                </a:cubicBezTo>
                <a:lnTo>
                  <a:pt x="206759" y="71438"/>
                </a:lnTo>
                <a:cubicBezTo>
                  <a:pt x="210889" y="71438"/>
                  <a:pt x="214238" y="74786"/>
                  <a:pt x="214238" y="78916"/>
                </a:cubicBezTo>
                <a:cubicBezTo>
                  <a:pt x="214238" y="133983"/>
                  <a:pt x="169627" y="178594"/>
                  <a:pt x="114560" y="178594"/>
                </a:cubicBezTo>
                <a:lnTo>
                  <a:pt x="99603" y="178594"/>
                </a:lnTo>
                <a:cubicBezTo>
                  <a:pt x="44611" y="178594"/>
                  <a:pt x="0" y="133983"/>
                  <a:pt x="0" y="78916"/>
                </a:cubicBezTo>
                <a:cubicBezTo>
                  <a:pt x="0" y="74786"/>
                  <a:pt x="3349" y="71438"/>
                  <a:pt x="7479" y="71438"/>
                </a:cubicBezTo>
                <a:lnTo>
                  <a:pt x="11162" y="71438"/>
                </a:lnTo>
                <a:cubicBezTo>
                  <a:pt x="29914" y="71438"/>
                  <a:pt x="47662" y="76200"/>
                  <a:pt x="63140" y="84646"/>
                </a:cubicBezTo>
                <a:close/>
                <a:moveTo>
                  <a:pt x="113072" y="14139"/>
                </a:moveTo>
                <a:cubicBezTo>
                  <a:pt x="119360" y="20055"/>
                  <a:pt x="135917" y="37728"/>
                  <a:pt x="146186" y="67084"/>
                </a:cubicBezTo>
                <a:cubicBezTo>
                  <a:pt x="131266" y="74600"/>
                  <a:pt x="117983" y="85018"/>
                  <a:pt x="107156" y="97631"/>
                </a:cubicBezTo>
                <a:cubicBezTo>
                  <a:pt x="96292" y="85018"/>
                  <a:pt x="83046" y="74637"/>
                  <a:pt x="68126" y="67084"/>
                </a:cubicBezTo>
                <a:cubicBezTo>
                  <a:pt x="78395" y="37728"/>
                  <a:pt x="94990" y="20055"/>
                  <a:pt x="101240" y="14139"/>
                </a:cubicBezTo>
                <a:cubicBezTo>
                  <a:pt x="102840" y="12613"/>
                  <a:pt x="104961" y="11906"/>
                  <a:pt x="107156" y="11906"/>
                </a:cubicBezTo>
                <a:cubicBezTo>
                  <a:pt x="109351" y="11906"/>
                  <a:pt x="111472" y="12650"/>
                  <a:pt x="113072" y="1413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5" name="Text 33"/>
          <p:cNvSpPr/>
          <p:nvPr/>
        </p:nvSpPr>
        <p:spPr>
          <a:xfrm>
            <a:off x="8286750" y="1714500"/>
            <a:ext cx="350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Meditación y Mindfulness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286750" y="2032000"/>
            <a:ext cx="349250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Práctica milenaria que promueve la calma y claridad mental. La OMS la recomienda para el bienestar.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286750" y="2571750"/>
            <a:ext cx="3429000" cy="1397000"/>
          </a:xfrm>
          <a:custGeom>
            <a:avLst/>
            <a:gdLst/>
            <a:ahLst/>
            <a:cxnLst/>
            <a:rect l="l" t="t" r="r" b="b"/>
            <a:pathLst>
              <a:path w="3429000" h="1397000">
                <a:moveTo>
                  <a:pt x="95247" y="0"/>
                </a:moveTo>
                <a:lnTo>
                  <a:pt x="3333753" y="0"/>
                </a:lnTo>
                <a:cubicBezTo>
                  <a:pt x="3386356" y="0"/>
                  <a:pt x="3429000" y="42644"/>
                  <a:pt x="3429000" y="95247"/>
                </a:cubicBezTo>
                <a:lnTo>
                  <a:pt x="3429000" y="1301753"/>
                </a:lnTo>
                <a:cubicBezTo>
                  <a:pt x="3429000" y="1354356"/>
                  <a:pt x="3386356" y="1397000"/>
                  <a:pt x="3333753" y="1397000"/>
                </a:cubicBezTo>
                <a:lnTo>
                  <a:pt x="95247" y="1397000"/>
                </a:lnTo>
                <a:cubicBezTo>
                  <a:pt x="42644" y="1397000"/>
                  <a:pt x="0" y="1354356"/>
                  <a:pt x="0" y="1301753"/>
                </a:cubicBezTo>
                <a:lnTo>
                  <a:pt x="0" y="95247"/>
                </a:lnTo>
                <a:cubicBezTo>
                  <a:pt x="0" y="42679"/>
                  <a:pt x="42679" y="0"/>
                  <a:pt x="95247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8" name="Text 36"/>
          <p:cNvSpPr/>
          <p:nvPr/>
        </p:nvSpPr>
        <p:spPr>
          <a:xfrm>
            <a:off x="8413750" y="269875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Para empezar: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413750" y="29210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Busca un lugar tranquilo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8413750" y="31115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Concéntrate en tu respiración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8413750" y="33020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Mantén atención en un pensamiento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8413750" y="34925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No juzges los pensamientos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8413750" y="368300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Empieza con 5-10 minutos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317500" y="4286250"/>
            <a:ext cx="3746500" cy="2540000"/>
          </a:xfrm>
          <a:custGeom>
            <a:avLst/>
            <a:gdLst/>
            <a:ahLst/>
            <a:cxnLst/>
            <a:rect l="l" t="t" r="r" b="b"/>
            <a:pathLst>
              <a:path w="3746500" h="2540000">
                <a:moveTo>
                  <a:pt x="127000" y="0"/>
                </a:moveTo>
                <a:lnTo>
                  <a:pt x="3619500" y="0"/>
                </a:lnTo>
                <a:cubicBezTo>
                  <a:pt x="3689593" y="0"/>
                  <a:pt x="3746500" y="56907"/>
                  <a:pt x="3746500" y="127000"/>
                </a:cubicBezTo>
                <a:lnTo>
                  <a:pt x="3746500" y="2413000"/>
                </a:lnTo>
                <a:cubicBezTo>
                  <a:pt x="3746500" y="2483093"/>
                  <a:pt x="3689593" y="2540000"/>
                  <a:pt x="3619500" y="2540000"/>
                </a:cubicBezTo>
                <a:lnTo>
                  <a:pt x="127000" y="2540000"/>
                </a:lnTo>
                <a:cubicBezTo>
                  <a:pt x="56907" y="2540000"/>
                  <a:pt x="0" y="2483093"/>
                  <a:pt x="0" y="2413000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45" name="Shape 43"/>
          <p:cNvSpPr/>
          <p:nvPr/>
        </p:nvSpPr>
        <p:spPr>
          <a:xfrm>
            <a:off x="476250" y="44450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6" name="Shape 44"/>
          <p:cNvSpPr/>
          <p:nvPr/>
        </p:nvSpPr>
        <p:spPr>
          <a:xfrm>
            <a:off x="603250" y="4572000"/>
            <a:ext cx="190500" cy="190500"/>
          </a:xfrm>
          <a:custGeom>
            <a:avLst/>
            <a:gdLst/>
            <a:ahLst/>
            <a:cxnLst/>
            <a:rect l="l" t="t" r="r" b="b"/>
            <a:pathLst>
              <a:path w="190500" h="190500">
                <a:moveTo>
                  <a:pt x="24519" y="85018"/>
                </a:moveTo>
                <a:cubicBezTo>
                  <a:pt x="29468" y="50416"/>
                  <a:pt x="59271" y="23812"/>
                  <a:pt x="95250" y="23812"/>
                </a:cubicBezTo>
                <a:cubicBezTo>
                  <a:pt x="114970" y="23812"/>
                  <a:pt x="132829" y="31812"/>
                  <a:pt x="145777" y="44723"/>
                </a:cubicBezTo>
                <a:cubicBezTo>
                  <a:pt x="145852" y="44797"/>
                  <a:pt x="145926" y="44872"/>
                  <a:pt x="146000" y="44946"/>
                </a:cubicBezTo>
                <a:lnTo>
                  <a:pt x="148828" y="47625"/>
                </a:lnTo>
                <a:lnTo>
                  <a:pt x="131006" y="47625"/>
                </a:lnTo>
                <a:cubicBezTo>
                  <a:pt x="124420" y="47625"/>
                  <a:pt x="119100" y="52946"/>
                  <a:pt x="119100" y="59531"/>
                </a:cubicBezTo>
                <a:cubicBezTo>
                  <a:pt x="119100" y="66117"/>
                  <a:pt x="124420" y="71438"/>
                  <a:pt x="131006" y="71438"/>
                </a:cubicBezTo>
                <a:lnTo>
                  <a:pt x="178631" y="71438"/>
                </a:lnTo>
                <a:cubicBezTo>
                  <a:pt x="185217" y="71438"/>
                  <a:pt x="190537" y="66117"/>
                  <a:pt x="190537" y="59531"/>
                </a:cubicBezTo>
                <a:lnTo>
                  <a:pt x="190537" y="11906"/>
                </a:lnTo>
                <a:cubicBezTo>
                  <a:pt x="190537" y="5321"/>
                  <a:pt x="185217" y="0"/>
                  <a:pt x="178631" y="0"/>
                </a:cubicBezTo>
                <a:cubicBezTo>
                  <a:pt x="172045" y="0"/>
                  <a:pt x="166725" y="5321"/>
                  <a:pt x="166725" y="11906"/>
                </a:cubicBezTo>
                <a:lnTo>
                  <a:pt x="166725" y="31775"/>
                </a:lnTo>
                <a:lnTo>
                  <a:pt x="162520" y="27794"/>
                </a:lnTo>
                <a:cubicBezTo>
                  <a:pt x="145293" y="10641"/>
                  <a:pt x="121481" y="0"/>
                  <a:pt x="95250" y="0"/>
                </a:cubicBezTo>
                <a:cubicBezTo>
                  <a:pt x="47253" y="0"/>
                  <a:pt x="7553" y="35496"/>
                  <a:pt x="967" y="81669"/>
                </a:cubicBezTo>
                <a:cubicBezTo>
                  <a:pt x="37" y="88181"/>
                  <a:pt x="4539" y="94208"/>
                  <a:pt x="11050" y="95138"/>
                </a:cubicBezTo>
                <a:cubicBezTo>
                  <a:pt x="17562" y="96069"/>
                  <a:pt x="23589" y="91529"/>
                  <a:pt x="24519" y="85055"/>
                </a:cubicBezTo>
                <a:close/>
                <a:moveTo>
                  <a:pt x="189533" y="108831"/>
                </a:moveTo>
                <a:cubicBezTo>
                  <a:pt x="190463" y="102319"/>
                  <a:pt x="185924" y="96292"/>
                  <a:pt x="179450" y="95362"/>
                </a:cubicBezTo>
                <a:cubicBezTo>
                  <a:pt x="172975" y="94431"/>
                  <a:pt x="166911" y="98971"/>
                  <a:pt x="165981" y="105445"/>
                </a:cubicBezTo>
                <a:cubicBezTo>
                  <a:pt x="161032" y="140047"/>
                  <a:pt x="131229" y="166650"/>
                  <a:pt x="95250" y="166650"/>
                </a:cubicBezTo>
                <a:cubicBezTo>
                  <a:pt x="75530" y="166650"/>
                  <a:pt x="57671" y="158651"/>
                  <a:pt x="44723" y="145740"/>
                </a:cubicBezTo>
                <a:cubicBezTo>
                  <a:pt x="44648" y="145666"/>
                  <a:pt x="44574" y="145591"/>
                  <a:pt x="44500" y="145517"/>
                </a:cubicBezTo>
                <a:lnTo>
                  <a:pt x="41672" y="142838"/>
                </a:lnTo>
                <a:lnTo>
                  <a:pt x="59494" y="142838"/>
                </a:lnTo>
                <a:cubicBezTo>
                  <a:pt x="66080" y="142838"/>
                  <a:pt x="71400" y="137517"/>
                  <a:pt x="71400" y="130932"/>
                </a:cubicBezTo>
                <a:cubicBezTo>
                  <a:pt x="71400" y="124346"/>
                  <a:pt x="66080" y="119025"/>
                  <a:pt x="59494" y="119025"/>
                </a:cubicBezTo>
                <a:lnTo>
                  <a:pt x="11906" y="119063"/>
                </a:lnTo>
                <a:cubicBezTo>
                  <a:pt x="8744" y="119063"/>
                  <a:pt x="5693" y="120328"/>
                  <a:pt x="3460" y="122597"/>
                </a:cubicBezTo>
                <a:cubicBezTo>
                  <a:pt x="1228" y="124867"/>
                  <a:pt x="-37" y="127881"/>
                  <a:pt x="0" y="131080"/>
                </a:cubicBezTo>
                <a:lnTo>
                  <a:pt x="372" y="178333"/>
                </a:lnTo>
                <a:cubicBezTo>
                  <a:pt x="409" y="184919"/>
                  <a:pt x="5804" y="190202"/>
                  <a:pt x="12390" y="190128"/>
                </a:cubicBezTo>
                <a:cubicBezTo>
                  <a:pt x="18976" y="190054"/>
                  <a:pt x="24259" y="184696"/>
                  <a:pt x="24185" y="178110"/>
                </a:cubicBezTo>
                <a:lnTo>
                  <a:pt x="24036" y="158948"/>
                </a:lnTo>
                <a:lnTo>
                  <a:pt x="28017" y="162706"/>
                </a:lnTo>
                <a:cubicBezTo>
                  <a:pt x="45244" y="179859"/>
                  <a:pt x="69019" y="190500"/>
                  <a:pt x="95250" y="190500"/>
                </a:cubicBezTo>
                <a:cubicBezTo>
                  <a:pt x="143247" y="190500"/>
                  <a:pt x="182947" y="155004"/>
                  <a:pt x="189533" y="10883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7" name="Text 45"/>
          <p:cNvSpPr/>
          <p:nvPr/>
        </p:nvSpPr>
        <p:spPr>
          <a:xfrm>
            <a:off x="476250" y="5016500"/>
            <a:ext cx="350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Relajación Muscular Progresiva</a:t>
            </a:r>
            <a:endParaRPr lang="en-US" sz="1600" dirty="0"/>
          </a:p>
        </p:txBody>
      </p:sp>
      <p:sp>
        <p:nvSpPr>
          <p:cNvPr id="48" name="Text 46"/>
          <p:cNvSpPr/>
          <p:nvPr/>
        </p:nvSpPr>
        <p:spPr>
          <a:xfrm>
            <a:off x="476250" y="5334000"/>
            <a:ext cx="349250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Contracción y relajación de diferentes grupos musculares para reducir la tensión física.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476250" y="5873750"/>
            <a:ext cx="3429000" cy="793750"/>
          </a:xfrm>
          <a:custGeom>
            <a:avLst/>
            <a:gdLst/>
            <a:ahLst/>
            <a:cxnLst/>
            <a:rect l="l" t="t" r="r" b="b"/>
            <a:pathLst>
              <a:path w="3429000" h="793750">
                <a:moveTo>
                  <a:pt x="95250" y="0"/>
                </a:moveTo>
                <a:lnTo>
                  <a:pt x="3333750" y="0"/>
                </a:lnTo>
                <a:cubicBezTo>
                  <a:pt x="3386320" y="0"/>
                  <a:pt x="3429000" y="42680"/>
                  <a:pt x="3429000" y="95250"/>
                </a:cubicBezTo>
                <a:lnTo>
                  <a:pt x="3429000" y="698500"/>
                </a:lnTo>
                <a:cubicBezTo>
                  <a:pt x="3429000" y="751070"/>
                  <a:pt x="3386320" y="793750"/>
                  <a:pt x="3333750" y="793750"/>
                </a:cubicBezTo>
                <a:lnTo>
                  <a:pt x="95250" y="793750"/>
                </a:lnTo>
                <a:cubicBezTo>
                  <a:pt x="42680" y="793750"/>
                  <a:pt x="0" y="751070"/>
                  <a:pt x="0" y="698500"/>
                </a:cubicBezTo>
                <a:lnTo>
                  <a:pt x="0" y="95250"/>
                </a:lnTo>
                <a:cubicBezTo>
                  <a:pt x="0" y="42680"/>
                  <a:pt x="42680" y="0"/>
                  <a:pt x="95250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50" name="Text 48"/>
          <p:cNvSpPr/>
          <p:nvPr/>
        </p:nvSpPr>
        <p:spPr>
          <a:xfrm>
            <a:off x="603250" y="600075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Proceso: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603250" y="6223000"/>
            <a:ext cx="3230563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Comienza por los pies, aprieta los músculos por unos momentos y luego libéralos. Continúa subiendo por todo el cuerpo.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4222750" y="4286250"/>
            <a:ext cx="3746500" cy="2540000"/>
          </a:xfrm>
          <a:custGeom>
            <a:avLst/>
            <a:gdLst/>
            <a:ahLst/>
            <a:cxnLst/>
            <a:rect l="l" t="t" r="r" b="b"/>
            <a:pathLst>
              <a:path w="3746500" h="2540000">
                <a:moveTo>
                  <a:pt x="127000" y="0"/>
                </a:moveTo>
                <a:lnTo>
                  <a:pt x="3619500" y="0"/>
                </a:lnTo>
                <a:cubicBezTo>
                  <a:pt x="3689593" y="0"/>
                  <a:pt x="3746500" y="56907"/>
                  <a:pt x="3746500" y="127000"/>
                </a:cubicBezTo>
                <a:lnTo>
                  <a:pt x="3746500" y="2413000"/>
                </a:lnTo>
                <a:cubicBezTo>
                  <a:pt x="3746500" y="2483093"/>
                  <a:pt x="3689593" y="2540000"/>
                  <a:pt x="3619500" y="2540000"/>
                </a:cubicBezTo>
                <a:lnTo>
                  <a:pt x="127000" y="2540000"/>
                </a:lnTo>
                <a:cubicBezTo>
                  <a:pt x="56907" y="2540000"/>
                  <a:pt x="0" y="2483093"/>
                  <a:pt x="0" y="2413000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53" name="Shape 51"/>
          <p:cNvSpPr/>
          <p:nvPr/>
        </p:nvSpPr>
        <p:spPr>
          <a:xfrm>
            <a:off x="4381500" y="44450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54" name="Shape 52"/>
          <p:cNvSpPr/>
          <p:nvPr/>
        </p:nvSpPr>
        <p:spPr>
          <a:xfrm>
            <a:off x="4520406" y="4572000"/>
            <a:ext cx="166688" cy="190500"/>
          </a:xfrm>
          <a:custGeom>
            <a:avLst/>
            <a:gdLst/>
            <a:ahLst/>
            <a:cxnLst/>
            <a:rect l="l" t="t" r="r" b="b"/>
            <a:pathLst>
              <a:path w="166688" h="190500">
                <a:moveTo>
                  <a:pt x="23812" y="11906"/>
                </a:moveTo>
                <a:cubicBezTo>
                  <a:pt x="10678" y="11906"/>
                  <a:pt x="0" y="22585"/>
                  <a:pt x="0" y="35719"/>
                </a:cubicBezTo>
                <a:lnTo>
                  <a:pt x="0" y="154781"/>
                </a:lnTo>
                <a:cubicBezTo>
                  <a:pt x="0" y="167915"/>
                  <a:pt x="10678" y="178594"/>
                  <a:pt x="23812" y="178594"/>
                </a:cubicBezTo>
                <a:lnTo>
                  <a:pt x="142875" y="178594"/>
                </a:lnTo>
                <a:cubicBezTo>
                  <a:pt x="156009" y="178594"/>
                  <a:pt x="166688" y="167915"/>
                  <a:pt x="166688" y="154781"/>
                </a:cubicBezTo>
                <a:lnTo>
                  <a:pt x="166688" y="35719"/>
                </a:lnTo>
                <a:cubicBezTo>
                  <a:pt x="166688" y="22585"/>
                  <a:pt x="156009" y="11906"/>
                  <a:pt x="142875" y="11906"/>
                </a:cubicBezTo>
                <a:lnTo>
                  <a:pt x="23812" y="11906"/>
                </a:lnTo>
                <a:close/>
                <a:moveTo>
                  <a:pt x="47625" y="41672"/>
                </a:moveTo>
                <a:cubicBezTo>
                  <a:pt x="57482" y="41672"/>
                  <a:pt x="65484" y="49674"/>
                  <a:pt x="65484" y="59531"/>
                </a:cubicBezTo>
                <a:cubicBezTo>
                  <a:pt x="65484" y="69388"/>
                  <a:pt x="57482" y="77391"/>
                  <a:pt x="47625" y="77391"/>
                </a:cubicBezTo>
                <a:cubicBezTo>
                  <a:pt x="37768" y="77391"/>
                  <a:pt x="29766" y="69388"/>
                  <a:pt x="29766" y="59531"/>
                </a:cubicBezTo>
                <a:cubicBezTo>
                  <a:pt x="29766" y="49674"/>
                  <a:pt x="37768" y="41672"/>
                  <a:pt x="47625" y="41672"/>
                </a:cubicBezTo>
                <a:close/>
                <a:moveTo>
                  <a:pt x="101203" y="83344"/>
                </a:moveTo>
                <a:cubicBezTo>
                  <a:pt x="104329" y="83344"/>
                  <a:pt x="107193" y="84981"/>
                  <a:pt x="108831" y="87623"/>
                </a:cubicBezTo>
                <a:lnTo>
                  <a:pt x="141573" y="141201"/>
                </a:lnTo>
                <a:cubicBezTo>
                  <a:pt x="143247" y="143954"/>
                  <a:pt x="143321" y="147414"/>
                  <a:pt x="141759" y="150242"/>
                </a:cubicBezTo>
                <a:cubicBezTo>
                  <a:pt x="140196" y="153070"/>
                  <a:pt x="137182" y="154781"/>
                  <a:pt x="133945" y="154781"/>
                </a:cubicBezTo>
                <a:lnTo>
                  <a:pt x="32742" y="154781"/>
                </a:lnTo>
                <a:cubicBezTo>
                  <a:pt x="29431" y="154781"/>
                  <a:pt x="26343" y="152921"/>
                  <a:pt x="24817" y="149982"/>
                </a:cubicBezTo>
                <a:cubicBezTo>
                  <a:pt x="23292" y="147042"/>
                  <a:pt x="23515" y="143470"/>
                  <a:pt x="25412" y="140754"/>
                </a:cubicBezTo>
                <a:lnTo>
                  <a:pt x="46248" y="110989"/>
                </a:lnTo>
                <a:cubicBezTo>
                  <a:pt x="47923" y="108607"/>
                  <a:pt x="50639" y="107193"/>
                  <a:pt x="53578" y="107193"/>
                </a:cubicBezTo>
                <a:cubicBezTo>
                  <a:pt x="56517" y="107193"/>
                  <a:pt x="59234" y="108607"/>
                  <a:pt x="60908" y="110989"/>
                </a:cubicBezTo>
                <a:lnTo>
                  <a:pt x="70731" y="125053"/>
                </a:lnTo>
                <a:lnTo>
                  <a:pt x="93576" y="87660"/>
                </a:lnTo>
                <a:cubicBezTo>
                  <a:pt x="95213" y="85018"/>
                  <a:pt x="98078" y="83381"/>
                  <a:pt x="101203" y="8338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5" name="Text 53"/>
          <p:cNvSpPr/>
          <p:nvPr/>
        </p:nvSpPr>
        <p:spPr>
          <a:xfrm>
            <a:off x="4381500" y="5016500"/>
            <a:ext cx="350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Visualización Guiada</a:t>
            </a:r>
            <a:endParaRPr lang="en-US" sz="1600" dirty="0"/>
          </a:p>
        </p:txBody>
      </p:sp>
      <p:sp>
        <p:nvSpPr>
          <p:cNvPr id="56" name="Text 54"/>
          <p:cNvSpPr/>
          <p:nvPr/>
        </p:nvSpPr>
        <p:spPr>
          <a:xfrm>
            <a:off x="4381500" y="5334000"/>
            <a:ext cx="349250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Usa el poder de tu imaginación para "estar" en un lugar relajante o haciendo algo que disfrutas.</a:t>
            </a:r>
            <a:endParaRPr lang="en-US" sz="1600" dirty="0"/>
          </a:p>
        </p:txBody>
      </p:sp>
      <p:sp>
        <p:nvSpPr>
          <p:cNvPr id="57" name="Shape 55"/>
          <p:cNvSpPr/>
          <p:nvPr/>
        </p:nvSpPr>
        <p:spPr>
          <a:xfrm>
            <a:off x="4381500" y="5873750"/>
            <a:ext cx="3429000" cy="793750"/>
          </a:xfrm>
          <a:custGeom>
            <a:avLst/>
            <a:gdLst/>
            <a:ahLst/>
            <a:cxnLst/>
            <a:rect l="l" t="t" r="r" b="b"/>
            <a:pathLst>
              <a:path w="3429000" h="793750">
                <a:moveTo>
                  <a:pt x="95250" y="0"/>
                </a:moveTo>
                <a:lnTo>
                  <a:pt x="3333750" y="0"/>
                </a:lnTo>
                <a:cubicBezTo>
                  <a:pt x="3386320" y="0"/>
                  <a:pt x="3429000" y="42680"/>
                  <a:pt x="3429000" y="95250"/>
                </a:cubicBezTo>
                <a:lnTo>
                  <a:pt x="3429000" y="698500"/>
                </a:lnTo>
                <a:cubicBezTo>
                  <a:pt x="3429000" y="751070"/>
                  <a:pt x="3386320" y="793750"/>
                  <a:pt x="3333750" y="793750"/>
                </a:cubicBezTo>
                <a:lnTo>
                  <a:pt x="95250" y="793750"/>
                </a:lnTo>
                <a:cubicBezTo>
                  <a:pt x="42680" y="793750"/>
                  <a:pt x="0" y="751070"/>
                  <a:pt x="0" y="698500"/>
                </a:cubicBezTo>
                <a:lnTo>
                  <a:pt x="0" y="95250"/>
                </a:lnTo>
                <a:cubicBezTo>
                  <a:pt x="0" y="42680"/>
                  <a:pt x="42680" y="0"/>
                  <a:pt x="95250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58" name="Text 56"/>
          <p:cNvSpPr/>
          <p:nvPr/>
        </p:nvSpPr>
        <p:spPr>
          <a:xfrm>
            <a:off x="4508500" y="600075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 tu escena:</a:t>
            </a:r>
            <a:endParaRPr lang="en-US" sz="1600" dirty="0"/>
          </a:p>
        </p:txBody>
      </p:sp>
      <p:sp>
        <p:nvSpPr>
          <p:cNvPr id="59" name="Text 57"/>
          <p:cNvSpPr/>
          <p:nvPr/>
        </p:nvSpPr>
        <p:spPr>
          <a:xfrm>
            <a:off x="4508500" y="6223000"/>
            <a:ext cx="3230563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Visualiza un buen recuerdo o algo que esperas. Construye todos los detalles como si estuvieras haciendo una película en tu mente.</a:t>
            </a:r>
            <a:endParaRPr lang="en-US" sz="1600" dirty="0"/>
          </a:p>
        </p:txBody>
      </p:sp>
      <p:sp>
        <p:nvSpPr>
          <p:cNvPr id="60" name="Shape 58"/>
          <p:cNvSpPr/>
          <p:nvPr/>
        </p:nvSpPr>
        <p:spPr>
          <a:xfrm>
            <a:off x="8128000" y="4286250"/>
            <a:ext cx="3746500" cy="2540000"/>
          </a:xfrm>
          <a:custGeom>
            <a:avLst/>
            <a:gdLst/>
            <a:ahLst/>
            <a:cxnLst/>
            <a:rect l="l" t="t" r="r" b="b"/>
            <a:pathLst>
              <a:path w="3746500" h="2540000">
                <a:moveTo>
                  <a:pt x="127000" y="0"/>
                </a:moveTo>
                <a:lnTo>
                  <a:pt x="3619500" y="0"/>
                </a:lnTo>
                <a:cubicBezTo>
                  <a:pt x="3689593" y="0"/>
                  <a:pt x="3746500" y="56907"/>
                  <a:pt x="3746500" y="127000"/>
                </a:cubicBezTo>
                <a:lnTo>
                  <a:pt x="3746500" y="2413000"/>
                </a:lnTo>
                <a:cubicBezTo>
                  <a:pt x="3746500" y="2483093"/>
                  <a:pt x="3689593" y="2540000"/>
                  <a:pt x="3619500" y="2540000"/>
                </a:cubicBezTo>
                <a:lnTo>
                  <a:pt x="127000" y="2540000"/>
                </a:lnTo>
                <a:cubicBezTo>
                  <a:pt x="56907" y="2540000"/>
                  <a:pt x="0" y="2483093"/>
                  <a:pt x="0" y="2413000"/>
                </a:cubicBezTo>
                <a:lnTo>
                  <a:pt x="0" y="127000"/>
                </a:lnTo>
                <a:cubicBezTo>
                  <a:pt x="0" y="56907"/>
                  <a:pt x="56907" y="0"/>
                  <a:pt x="1270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3813" dist="7938" dir="5400000">
              <a:srgbClr val="000000">
                <a:alpha val="10196"/>
              </a:srgbClr>
            </a:outerShdw>
          </a:effectLst>
        </p:spPr>
      </p:sp>
      <p:sp>
        <p:nvSpPr>
          <p:cNvPr id="61" name="Shape 59"/>
          <p:cNvSpPr/>
          <p:nvPr/>
        </p:nvSpPr>
        <p:spPr>
          <a:xfrm>
            <a:off x="8286750" y="4445000"/>
            <a:ext cx="444500" cy="444500"/>
          </a:xfrm>
          <a:custGeom>
            <a:avLst/>
            <a:gdLst/>
            <a:ahLst/>
            <a:cxnLst/>
            <a:rect l="l" t="t" r="r" b="b"/>
            <a:pathLst>
              <a:path w="444500" h="444500">
                <a:moveTo>
                  <a:pt x="222250" y="0"/>
                </a:moveTo>
                <a:lnTo>
                  <a:pt x="222250" y="0"/>
                </a:lnTo>
                <a:cubicBezTo>
                  <a:pt x="344913" y="0"/>
                  <a:pt x="444500" y="99587"/>
                  <a:pt x="444500" y="222250"/>
                </a:cubicBezTo>
                <a:lnTo>
                  <a:pt x="444500" y="222250"/>
                </a:lnTo>
                <a:cubicBezTo>
                  <a:pt x="444500" y="344913"/>
                  <a:pt x="344913" y="444500"/>
                  <a:pt x="222250" y="444500"/>
                </a:cubicBezTo>
                <a:lnTo>
                  <a:pt x="222250" y="444500"/>
                </a:lnTo>
                <a:cubicBezTo>
                  <a:pt x="99587" y="444500"/>
                  <a:pt x="0" y="344913"/>
                  <a:pt x="0" y="222250"/>
                </a:cubicBezTo>
                <a:lnTo>
                  <a:pt x="0" y="222250"/>
                </a:lnTo>
                <a:cubicBezTo>
                  <a:pt x="0" y="99587"/>
                  <a:pt x="99587" y="0"/>
                  <a:pt x="22225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62" name="Shape 60"/>
          <p:cNvSpPr/>
          <p:nvPr/>
        </p:nvSpPr>
        <p:spPr>
          <a:xfrm>
            <a:off x="8413750" y="4572000"/>
            <a:ext cx="190500" cy="190500"/>
          </a:xfrm>
          <a:custGeom>
            <a:avLst/>
            <a:gdLst/>
            <a:ahLst/>
            <a:cxnLst/>
            <a:rect l="l" t="t" r="r" b="b"/>
            <a:pathLst>
              <a:path w="190500" h="190500">
                <a:moveTo>
                  <a:pt x="83344" y="59531"/>
                </a:moveTo>
                <a:cubicBezTo>
                  <a:pt x="83344" y="52960"/>
                  <a:pt x="88679" y="47625"/>
                  <a:pt x="95250" y="47625"/>
                </a:cubicBezTo>
                <a:cubicBezTo>
                  <a:pt x="101821" y="47625"/>
                  <a:pt x="107156" y="52960"/>
                  <a:pt x="107156" y="59531"/>
                </a:cubicBezTo>
                <a:cubicBezTo>
                  <a:pt x="107156" y="66102"/>
                  <a:pt x="101821" y="71438"/>
                  <a:pt x="95250" y="71438"/>
                </a:cubicBezTo>
                <a:cubicBezTo>
                  <a:pt x="88679" y="71438"/>
                  <a:pt x="83344" y="66102"/>
                  <a:pt x="83344" y="59531"/>
                </a:cubicBezTo>
                <a:close/>
                <a:moveTo>
                  <a:pt x="95250" y="190500"/>
                </a:moveTo>
                <a:cubicBezTo>
                  <a:pt x="147820" y="190500"/>
                  <a:pt x="190500" y="147820"/>
                  <a:pt x="190500" y="95250"/>
                </a:cubicBezTo>
                <a:cubicBezTo>
                  <a:pt x="190500" y="42680"/>
                  <a:pt x="147820" y="0"/>
                  <a:pt x="95250" y="0"/>
                </a:cubicBezTo>
                <a:cubicBezTo>
                  <a:pt x="42680" y="0"/>
                  <a:pt x="0" y="42680"/>
                  <a:pt x="0" y="95250"/>
                </a:cubicBezTo>
                <a:cubicBezTo>
                  <a:pt x="0" y="147820"/>
                  <a:pt x="42680" y="190500"/>
                  <a:pt x="95250" y="190500"/>
                </a:cubicBezTo>
                <a:close/>
                <a:moveTo>
                  <a:pt x="95250" y="23812"/>
                </a:moveTo>
                <a:cubicBezTo>
                  <a:pt x="114970" y="23812"/>
                  <a:pt x="130969" y="39812"/>
                  <a:pt x="130969" y="59531"/>
                </a:cubicBezTo>
                <a:cubicBezTo>
                  <a:pt x="130969" y="79251"/>
                  <a:pt x="114970" y="95250"/>
                  <a:pt x="95250" y="95250"/>
                </a:cubicBezTo>
                <a:cubicBezTo>
                  <a:pt x="75530" y="95250"/>
                  <a:pt x="59531" y="111249"/>
                  <a:pt x="59531" y="130969"/>
                </a:cubicBezTo>
                <a:cubicBezTo>
                  <a:pt x="59531" y="150688"/>
                  <a:pt x="75530" y="166688"/>
                  <a:pt x="95250" y="166688"/>
                </a:cubicBezTo>
                <a:cubicBezTo>
                  <a:pt x="55811" y="166688"/>
                  <a:pt x="23812" y="134689"/>
                  <a:pt x="23812" y="95250"/>
                </a:cubicBezTo>
                <a:cubicBezTo>
                  <a:pt x="23812" y="55811"/>
                  <a:pt x="55811" y="23812"/>
                  <a:pt x="95250" y="23812"/>
                </a:cubicBezTo>
                <a:close/>
                <a:moveTo>
                  <a:pt x="83344" y="130969"/>
                </a:moveTo>
                <a:cubicBezTo>
                  <a:pt x="83344" y="124398"/>
                  <a:pt x="88679" y="119063"/>
                  <a:pt x="95250" y="119063"/>
                </a:cubicBezTo>
                <a:cubicBezTo>
                  <a:pt x="101821" y="119063"/>
                  <a:pt x="107156" y="124398"/>
                  <a:pt x="107156" y="130969"/>
                </a:cubicBezTo>
                <a:cubicBezTo>
                  <a:pt x="107156" y="137540"/>
                  <a:pt x="101821" y="142875"/>
                  <a:pt x="95250" y="142875"/>
                </a:cubicBezTo>
                <a:cubicBezTo>
                  <a:pt x="88679" y="142875"/>
                  <a:pt x="83344" y="137540"/>
                  <a:pt x="83344" y="13096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3" name="Text 61"/>
          <p:cNvSpPr/>
          <p:nvPr/>
        </p:nvSpPr>
        <p:spPr>
          <a:xfrm>
            <a:off x="8286750" y="5016500"/>
            <a:ext cx="350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Yoga y Taichí</a:t>
            </a:r>
            <a:endParaRPr lang="en-US" sz="1600" dirty="0"/>
          </a:p>
        </p:txBody>
      </p:sp>
      <p:sp>
        <p:nvSpPr>
          <p:cNvPr id="64" name="Text 62"/>
          <p:cNvSpPr/>
          <p:nvPr/>
        </p:nvSpPr>
        <p:spPr>
          <a:xfrm>
            <a:off x="8286750" y="5334000"/>
            <a:ext cx="3492500" cy="539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Prácticas que combinan movimiento, respiración y meditación para mejorar salud física y mental.</a:t>
            </a:r>
            <a:endParaRPr lang="en-US" sz="1600" dirty="0"/>
          </a:p>
        </p:txBody>
      </p:sp>
      <p:sp>
        <p:nvSpPr>
          <p:cNvPr id="65" name="Shape 63"/>
          <p:cNvSpPr/>
          <p:nvPr/>
        </p:nvSpPr>
        <p:spPr>
          <a:xfrm>
            <a:off x="8286750" y="6000750"/>
            <a:ext cx="3429000" cy="666750"/>
          </a:xfrm>
          <a:custGeom>
            <a:avLst/>
            <a:gdLst/>
            <a:ahLst/>
            <a:cxnLst/>
            <a:rect l="l" t="t" r="r" b="b"/>
            <a:pathLst>
              <a:path w="3429000" h="666750">
                <a:moveTo>
                  <a:pt x="95252" y="0"/>
                </a:moveTo>
                <a:lnTo>
                  <a:pt x="3333748" y="0"/>
                </a:lnTo>
                <a:cubicBezTo>
                  <a:pt x="3386354" y="0"/>
                  <a:pt x="3429000" y="42646"/>
                  <a:pt x="3429000" y="95252"/>
                </a:cubicBezTo>
                <a:lnTo>
                  <a:pt x="3429000" y="571498"/>
                </a:lnTo>
                <a:cubicBezTo>
                  <a:pt x="3429000" y="624104"/>
                  <a:pt x="3386354" y="666750"/>
                  <a:pt x="3333748" y="666750"/>
                </a:cubicBezTo>
                <a:lnTo>
                  <a:pt x="95252" y="666750"/>
                </a:lnTo>
                <a:cubicBezTo>
                  <a:pt x="42681" y="666750"/>
                  <a:pt x="0" y="624069"/>
                  <a:pt x="0" y="571498"/>
                </a:cubicBezTo>
                <a:lnTo>
                  <a:pt x="0" y="95252"/>
                </a:lnTo>
                <a:cubicBezTo>
                  <a:pt x="0" y="42646"/>
                  <a:pt x="42646" y="0"/>
                  <a:pt x="95252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66" name="Text 64"/>
          <p:cNvSpPr/>
          <p:nvPr/>
        </p:nvSpPr>
        <p:spPr>
          <a:xfrm>
            <a:off x="8413750" y="6127750"/>
            <a:ext cx="3230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Beneficios:</a:t>
            </a:r>
            <a:endParaRPr lang="en-US" sz="1600" dirty="0"/>
          </a:p>
        </p:txBody>
      </p:sp>
      <p:sp>
        <p:nvSpPr>
          <p:cNvPr id="67" name="Shape 65"/>
          <p:cNvSpPr/>
          <p:nvPr/>
        </p:nvSpPr>
        <p:spPr>
          <a:xfrm>
            <a:off x="8413750" y="6350000"/>
            <a:ext cx="825500" cy="190500"/>
          </a:xfrm>
          <a:custGeom>
            <a:avLst/>
            <a:gdLst/>
            <a:ahLst/>
            <a:cxnLst/>
            <a:rect l="l" t="t" r="r" b="b"/>
            <a:pathLst>
              <a:path w="825500" h="190500">
                <a:moveTo>
                  <a:pt x="31751" y="0"/>
                </a:moveTo>
                <a:lnTo>
                  <a:pt x="793749" y="0"/>
                </a:lnTo>
                <a:cubicBezTo>
                  <a:pt x="811285" y="0"/>
                  <a:pt x="825500" y="14215"/>
                  <a:pt x="825500" y="31751"/>
                </a:cubicBezTo>
                <a:lnTo>
                  <a:pt x="825500" y="158749"/>
                </a:lnTo>
                <a:cubicBezTo>
                  <a:pt x="825500" y="176285"/>
                  <a:pt x="811285" y="190500"/>
                  <a:pt x="793749" y="190500"/>
                </a:cubicBezTo>
                <a:lnTo>
                  <a:pt x="31751" y="190500"/>
                </a:lnTo>
                <a:cubicBezTo>
                  <a:pt x="14227" y="190500"/>
                  <a:pt x="0" y="176273"/>
                  <a:pt x="0" y="15874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8" name="Text 66"/>
          <p:cNvSpPr/>
          <p:nvPr/>
        </p:nvSpPr>
        <p:spPr>
          <a:xfrm>
            <a:off x="8413750" y="6350000"/>
            <a:ext cx="873125" cy="19050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Reduce ansiedad</a:t>
            </a:r>
            <a:endParaRPr lang="en-US" sz="1600" dirty="0"/>
          </a:p>
        </p:txBody>
      </p:sp>
      <p:sp>
        <p:nvSpPr>
          <p:cNvPr id="69" name="Shape 67"/>
          <p:cNvSpPr/>
          <p:nvPr/>
        </p:nvSpPr>
        <p:spPr>
          <a:xfrm>
            <a:off x="9306099" y="6350000"/>
            <a:ext cx="881063" cy="190500"/>
          </a:xfrm>
          <a:custGeom>
            <a:avLst/>
            <a:gdLst/>
            <a:ahLst/>
            <a:cxnLst/>
            <a:rect l="l" t="t" r="r" b="b"/>
            <a:pathLst>
              <a:path w="881063" h="190500">
                <a:moveTo>
                  <a:pt x="31751" y="0"/>
                </a:moveTo>
                <a:lnTo>
                  <a:pt x="849312" y="0"/>
                </a:lnTo>
                <a:cubicBezTo>
                  <a:pt x="866847" y="0"/>
                  <a:pt x="881063" y="14215"/>
                  <a:pt x="881063" y="31751"/>
                </a:cubicBezTo>
                <a:lnTo>
                  <a:pt x="881063" y="158749"/>
                </a:lnTo>
                <a:cubicBezTo>
                  <a:pt x="881063" y="176285"/>
                  <a:pt x="866847" y="190500"/>
                  <a:pt x="849312" y="190500"/>
                </a:cubicBezTo>
                <a:lnTo>
                  <a:pt x="31751" y="190500"/>
                </a:lnTo>
                <a:cubicBezTo>
                  <a:pt x="14227" y="190500"/>
                  <a:pt x="0" y="176273"/>
                  <a:pt x="0" y="15874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0" name="Text 68"/>
          <p:cNvSpPr/>
          <p:nvPr/>
        </p:nvSpPr>
        <p:spPr>
          <a:xfrm>
            <a:off x="9306099" y="6350000"/>
            <a:ext cx="928688" cy="19050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Mejora flexibilidad</a:t>
            </a:r>
            <a:endParaRPr lang="en-US" sz="1600" dirty="0"/>
          </a:p>
        </p:txBody>
      </p:sp>
      <p:sp>
        <p:nvSpPr>
          <p:cNvPr id="71" name="Shape 69"/>
          <p:cNvSpPr/>
          <p:nvPr/>
        </p:nvSpPr>
        <p:spPr>
          <a:xfrm>
            <a:off x="10254506" y="6350000"/>
            <a:ext cx="777875" cy="190500"/>
          </a:xfrm>
          <a:custGeom>
            <a:avLst/>
            <a:gdLst/>
            <a:ahLst/>
            <a:cxnLst/>
            <a:rect l="l" t="t" r="r" b="b"/>
            <a:pathLst>
              <a:path w="777875" h="190500">
                <a:moveTo>
                  <a:pt x="31751" y="0"/>
                </a:moveTo>
                <a:lnTo>
                  <a:pt x="746124" y="0"/>
                </a:lnTo>
                <a:cubicBezTo>
                  <a:pt x="763660" y="0"/>
                  <a:pt x="777875" y="14215"/>
                  <a:pt x="777875" y="31751"/>
                </a:cubicBezTo>
                <a:lnTo>
                  <a:pt x="777875" y="158749"/>
                </a:lnTo>
                <a:cubicBezTo>
                  <a:pt x="777875" y="176285"/>
                  <a:pt x="763660" y="190500"/>
                  <a:pt x="746124" y="190500"/>
                </a:cubicBezTo>
                <a:lnTo>
                  <a:pt x="31751" y="190500"/>
                </a:lnTo>
                <a:cubicBezTo>
                  <a:pt x="14227" y="190500"/>
                  <a:pt x="0" y="176273"/>
                  <a:pt x="0" y="15874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2" name="Text 70"/>
          <p:cNvSpPr/>
          <p:nvPr/>
        </p:nvSpPr>
        <p:spPr>
          <a:xfrm>
            <a:off x="10254506" y="6350000"/>
            <a:ext cx="825500" cy="19050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10000"/>
              </a:lnSpc>
            </a:pPr>
            <a:r>
              <a:rPr lang="en-US" sz="75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Aumenta fuerza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5772" y="325772"/>
            <a:ext cx="11735920" cy="3909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78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Estableciendo Límites Saludables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25772" y="814429"/>
            <a:ext cx="781852" cy="32577"/>
          </a:xfrm>
          <a:custGeom>
            <a:avLst/>
            <a:gdLst/>
            <a:ahLst/>
            <a:cxnLst/>
            <a:rect l="l" t="t" r="r" b="b"/>
            <a:pathLst>
              <a:path w="781852" h="32577">
                <a:moveTo>
                  <a:pt x="0" y="0"/>
                </a:moveTo>
                <a:lnTo>
                  <a:pt x="781852" y="0"/>
                </a:lnTo>
                <a:lnTo>
                  <a:pt x="781852" y="32577"/>
                </a:lnTo>
                <a:lnTo>
                  <a:pt x="0" y="32577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325772" y="1009892"/>
            <a:ext cx="6238525" cy="1433395"/>
          </a:xfrm>
          <a:custGeom>
            <a:avLst/>
            <a:gdLst/>
            <a:ahLst/>
            <a:cxnLst/>
            <a:rect l="l" t="t" r="r" b="b"/>
            <a:pathLst>
              <a:path w="6238525" h="1433395">
                <a:moveTo>
                  <a:pt x="130310" y="0"/>
                </a:moveTo>
                <a:lnTo>
                  <a:pt x="6108215" y="0"/>
                </a:lnTo>
                <a:cubicBezTo>
                  <a:pt x="6180183" y="0"/>
                  <a:pt x="6238525" y="58342"/>
                  <a:pt x="6238525" y="130310"/>
                </a:cubicBezTo>
                <a:lnTo>
                  <a:pt x="6238525" y="1303085"/>
                </a:lnTo>
                <a:cubicBezTo>
                  <a:pt x="6238525" y="1375053"/>
                  <a:pt x="6180183" y="1433395"/>
                  <a:pt x="6108215" y="1433395"/>
                </a:cubicBezTo>
                <a:lnTo>
                  <a:pt x="130310" y="1433395"/>
                </a:lnTo>
                <a:cubicBezTo>
                  <a:pt x="58342" y="1433395"/>
                  <a:pt x="0" y="1375053"/>
                  <a:pt x="0" y="1303085"/>
                </a:cubicBezTo>
                <a:lnTo>
                  <a:pt x="0" y="130310"/>
                </a:lnTo>
                <a:cubicBezTo>
                  <a:pt x="0" y="58390"/>
                  <a:pt x="58390" y="0"/>
                  <a:pt x="1303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4433" dist="8144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21234" y="1205355"/>
            <a:ext cx="456080" cy="456080"/>
          </a:xfrm>
          <a:custGeom>
            <a:avLst/>
            <a:gdLst/>
            <a:ahLst/>
            <a:cxnLst/>
            <a:rect l="l" t="t" r="r" b="b"/>
            <a:pathLst>
              <a:path w="456080" h="456080">
                <a:moveTo>
                  <a:pt x="228040" y="0"/>
                </a:moveTo>
                <a:lnTo>
                  <a:pt x="228040" y="0"/>
                </a:lnTo>
                <a:cubicBezTo>
                  <a:pt x="353899" y="0"/>
                  <a:pt x="456080" y="102181"/>
                  <a:pt x="456080" y="228040"/>
                </a:cubicBezTo>
                <a:lnTo>
                  <a:pt x="456080" y="228040"/>
                </a:lnTo>
                <a:cubicBezTo>
                  <a:pt x="456080" y="353899"/>
                  <a:pt x="353899" y="456080"/>
                  <a:pt x="228040" y="456080"/>
                </a:cubicBezTo>
                <a:lnTo>
                  <a:pt x="228040" y="456080"/>
                </a:lnTo>
                <a:cubicBezTo>
                  <a:pt x="102181" y="456080"/>
                  <a:pt x="0" y="353899"/>
                  <a:pt x="0" y="228040"/>
                </a:cubicBezTo>
                <a:lnTo>
                  <a:pt x="0" y="228040"/>
                </a:lnTo>
                <a:cubicBezTo>
                  <a:pt x="0" y="102181"/>
                  <a:pt x="102181" y="0"/>
                  <a:pt x="22804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651543" y="1335663"/>
            <a:ext cx="195463" cy="195463"/>
          </a:xfrm>
          <a:custGeom>
            <a:avLst/>
            <a:gdLst/>
            <a:ahLst/>
            <a:cxnLst/>
            <a:rect l="l" t="t" r="r" b="b"/>
            <a:pathLst>
              <a:path w="195463" h="195463">
                <a:moveTo>
                  <a:pt x="76353" y="18325"/>
                </a:moveTo>
                <a:lnTo>
                  <a:pt x="119110" y="18325"/>
                </a:lnTo>
                <a:cubicBezTo>
                  <a:pt x="120790" y="18325"/>
                  <a:pt x="122164" y="19699"/>
                  <a:pt x="122164" y="21379"/>
                </a:cubicBezTo>
                <a:lnTo>
                  <a:pt x="122164" y="36649"/>
                </a:lnTo>
                <a:lnTo>
                  <a:pt x="73299" y="36649"/>
                </a:lnTo>
                <a:lnTo>
                  <a:pt x="73299" y="21379"/>
                </a:lnTo>
                <a:cubicBezTo>
                  <a:pt x="73299" y="19699"/>
                  <a:pt x="74673" y="18325"/>
                  <a:pt x="76353" y="18325"/>
                </a:cubicBezTo>
                <a:close/>
                <a:moveTo>
                  <a:pt x="54974" y="21379"/>
                </a:moveTo>
                <a:lnTo>
                  <a:pt x="54974" y="36649"/>
                </a:lnTo>
                <a:lnTo>
                  <a:pt x="24433" y="36649"/>
                </a:lnTo>
                <a:cubicBezTo>
                  <a:pt x="10957" y="36649"/>
                  <a:pt x="0" y="47606"/>
                  <a:pt x="0" y="61082"/>
                </a:cubicBezTo>
                <a:lnTo>
                  <a:pt x="0" y="97731"/>
                </a:lnTo>
                <a:lnTo>
                  <a:pt x="195463" y="97731"/>
                </a:lnTo>
                <a:lnTo>
                  <a:pt x="195463" y="61082"/>
                </a:lnTo>
                <a:cubicBezTo>
                  <a:pt x="195463" y="47606"/>
                  <a:pt x="184506" y="36649"/>
                  <a:pt x="171030" y="36649"/>
                </a:cubicBezTo>
                <a:lnTo>
                  <a:pt x="140489" y="36649"/>
                </a:lnTo>
                <a:lnTo>
                  <a:pt x="140489" y="21379"/>
                </a:lnTo>
                <a:cubicBezTo>
                  <a:pt x="140489" y="9582"/>
                  <a:pt x="130907" y="0"/>
                  <a:pt x="119110" y="0"/>
                </a:cubicBezTo>
                <a:lnTo>
                  <a:pt x="76353" y="0"/>
                </a:lnTo>
                <a:cubicBezTo>
                  <a:pt x="64556" y="0"/>
                  <a:pt x="54974" y="9582"/>
                  <a:pt x="54974" y="21379"/>
                </a:cubicBezTo>
                <a:close/>
                <a:moveTo>
                  <a:pt x="195463" y="116056"/>
                </a:moveTo>
                <a:lnTo>
                  <a:pt x="122164" y="116056"/>
                </a:lnTo>
                <a:lnTo>
                  <a:pt x="122164" y="122164"/>
                </a:lnTo>
                <a:cubicBezTo>
                  <a:pt x="122164" y="128922"/>
                  <a:pt x="116705" y="134381"/>
                  <a:pt x="109948" y="134381"/>
                </a:cubicBezTo>
                <a:lnTo>
                  <a:pt x="85515" y="134381"/>
                </a:lnTo>
                <a:cubicBezTo>
                  <a:pt x="78758" y="134381"/>
                  <a:pt x="73299" y="128922"/>
                  <a:pt x="73299" y="122164"/>
                </a:cubicBezTo>
                <a:lnTo>
                  <a:pt x="73299" y="116056"/>
                </a:lnTo>
                <a:lnTo>
                  <a:pt x="0" y="116056"/>
                </a:lnTo>
                <a:lnTo>
                  <a:pt x="0" y="158814"/>
                </a:lnTo>
                <a:cubicBezTo>
                  <a:pt x="0" y="172290"/>
                  <a:pt x="10957" y="183246"/>
                  <a:pt x="24433" y="183246"/>
                </a:cubicBezTo>
                <a:lnTo>
                  <a:pt x="171030" y="183246"/>
                </a:lnTo>
                <a:cubicBezTo>
                  <a:pt x="184506" y="183246"/>
                  <a:pt x="195463" y="172290"/>
                  <a:pt x="195463" y="158814"/>
                </a:cubicBezTo>
                <a:lnTo>
                  <a:pt x="195463" y="116056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107623" y="1205355"/>
            <a:ext cx="5342653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83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Separa Vida Laboral y Personal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107623" y="1498549"/>
            <a:ext cx="5326365" cy="4235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2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establecimiento de límites que separen el trabajo de lo personal es fundamental. Algunos optan por no responder mensajes fuera del horario laboral.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107623" y="2019784"/>
            <a:ext cx="1099479" cy="228040"/>
          </a:xfrm>
          <a:custGeom>
            <a:avLst/>
            <a:gdLst/>
            <a:ahLst/>
            <a:cxnLst/>
            <a:rect l="l" t="t" r="r" b="b"/>
            <a:pathLst>
              <a:path w="1099479" h="228040">
                <a:moveTo>
                  <a:pt x="114020" y="0"/>
                </a:moveTo>
                <a:lnTo>
                  <a:pt x="985459" y="0"/>
                </a:lnTo>
                <a:cubicBezTo>
                  <a:pt x="1048430" y="0"/>
                  <a:pt x="1099479" y="51049"/>
                  <a:pt x="1099479" y="114020"/>
                </a:cubicBezTo>
                <a:lnTo>
                  <a:pt x="1099479" y="114020"/>
                </a:lnTo>
                <a:cubicBezTo>
                  <a:pt x="1099479" y="176992"/>
                  <a:pt x="1048430" y="228040"/>
                  <a:pt x="985459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1107623" y="2019784"/>
            <a:ext cx="1156489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Horarios definidos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2270602" y="2019784"/>
            <a:ext cx="1156489" cy="228040"/>
          </a:xfrm>
          <a:custGeom>
            <a:avLst/>
            <a:gdLst/>
            <a:ahLst/>
            <a:cxnLst/>
            <a:rect l="l" t="t" r="r" b="b"/>
            <a:pathLst>
              <a:path w="1156489" h="228040">
                <a:moveTo>
                  <a:pt x="114020" y="0"/>
                </a:moveTo>
                <a:lnTo>
                  <a:pt x="1042469" y="0"/>
                </a:lnTo>
                <a:cubicBezTo>
                  <a:pt x="1105440" y="0"/>
                  <a:pt x="1156489" y="51049"/>
                  <a:pt x="1156489" y="114020"/>
                </a:cubicBezTo>
                <a:lnTo>
                  <a:pt x="1156489" y="114020"/>
                </a:lnTo>
                <a:cubicBezTo>
                  <a:pt x="1156489" y="176992"/>
                  <a:pt x="1105440" y="228040"/>
                  <a:pt x="1042469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2270602" y="2019784"/>
            <a:ext cx="1213499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Desconexión digital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3496190" y="2019784"/>
            <a:ext cx="855150" cy="228040"/>
          </a:xfrm>
          <a:custGeom>
            <a:avLst/>
            <a:gdLst/>
            <a:ahLst/>
            <a:cxnLst/>
            <a:rect l="l" t="t" r="r" b="b"/>
            <a:pathLst>
              <a:path w="855150" h="228040">
                <a:moveTo>
                  <a:pt x="114020" y="0"/>
                </a:moveTo>
                <a:lnTo>
                  <a:pt x="741130" y="0"/>
                </a:lnTo>
                <a:cubicBezTo>
                  <a:pt x="804102" y="0"/>
                  <a:pt x="855150" y="51049"/>
                  <a:pt x="855150" y="114020"/>
                </a:cubicBezTo>
                <a:lnTo>
                  <a:pt x="855150" y="114020"/>
                </a:lnTo>
                <a:cubicBezTo>
                  <a:pt x="855150" y="176992"/>
                  <a:pt x="804102" y="228040"/>
                  <a:pt x="741130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A3B18A">
              <a:alpha val="10196"/>
            </a:srgbClr>
          </a:solidFill>
          <a:ln/>
        </p:spPr>
      </p:sp>
      <p:sp>
        <p:nvSpPr>
          <p:cNvPr id="14" name="Text 12"/>
          <p:cNvSpPr/>
          <p:nvPr/>
        </p:nvSpPr>
        <p:spPr>
          <a:xfrm>
            <a:off x="3496190" y="2019784"/>
            <a:ext cx="912160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Espacio físico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325772" y="2573595"/>
            <a:ext cx="6238525" cy="1433395"/>
          </a:xfrm>
          <a:custGeom>
            <a:avLst/>
            <a:gdLst/>
            <a:ahLst/>
            <a:cxnLst/>
            <a:rect l="l" t="t" r="r" b="b"/>
            <a:pathLst>
              <a:path w="6238525" h="1433395">
                <a:moveTo>
                  <a:pt x="130310" y="0"/>
                </a:moveTo>
                <a:lnTo>
                  <a:pt x="6108215" y="0"/>
                </a:lnTo>
                <a:cubicBezTo>
                  <a:pt x="6180183" y="0"/>
                  <a:pt x="6238525" y="58342"/>
                  <a:pt x="6238525" y="130310"/>
                </a:cubicBezTo>
                <a:lnTo>
                  <a:pt x="6238525" y="1303085"/>
                </a:lnTo>
                <a:cubicBezTo>
                  <a:pt x="6238525" y="1375053"/>
                  <a:pt x="6180183" y="1433395"/>
                  <a:pt x="6108215" y="1433395"/>
                </a:cubicBezTo>
                <a:lnTo>
                  <a:pt x="130310" y="1433395"/>
                </a:lnTo>
                <a:cubicBezTo>
                  <a:pt x="58342" y="1433395"/>
                  <a:pt x="0" y="1375053"/>
                  <a:pt x="0" y="1303085"/>
                </a:cubicBezTo>
                <a:lnTo>
                  <a:pt x="0" y="130310"/>
                </a:lnTo>
                <a:cubicBezTo>
                  <a:pt x="0" y="58390"/>
                  <a:pt x="58390" y="0"/>
                  <a:pt x="1303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4433" dist="8144" dir="5400000">
              <a:srgbClr val="000000">
                <a:alpha val="10196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521234" y="2769058"/>
            <a:ext cx="456080" cy="456080"/>
          </a:xfrm>
          <a:custGeom>
            <a:avLst/>
            <a:gdLst/>
            <a:ahLst/>
            <a:cxnLst/>
            <a:rect l="l" t="t" r="r" b="b"/>
            <a:pathLst>
              <a:path w="456080" h="456080">
                <a:moveTo>
                  <a:pt x="228040" y="0"/>
                </a:moveTo>
                <a:lnTo>
                  <a:pt x="228040" y="0"/>
                </a:lnTo>
                <a:cubicBezTo>
                  <a:pt x="353899" y="0"/>
                  <a:pt x="456080" y="102181"/>
                  <a:pt x="456080" y="228040"/>
                </a:cubicBezTo>
                <a:lnTo>
                  <a:pt x="456080" y="228040"/>
                </a:lnTo>
                <a:cubicBezTo>
                  <a:pt x="456080" y="353899"/>
                  <a:pt x="353899" y="456080"/>
                  <a:pt x="228040" y="456080"/>
                </a:cubicBezTo>
                <a:lnTo>
                  <a:pt x="228040" y="456080"/>
                </a:lnTo>
                <a:cubicBezTo>
                  <a:pt x="102181" y="456080"/>
                  <a:pt x="0" y="353899"/>
                  <a:pt x="0" y="228040"/>
                </a:cubicBezTo>
                <a:lnTo>
                  <a:pt x="0" y="228040"/>
                </a:lnTo>
                <a:cubicBezTo>
                  <a:pt x="0" y="102181"/>
                  <a:pt x="102181" y="0"/>
                  <a:pt x="22804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7" name="Shape 15"/>
          <p:cNvSpPr/>
          <p:nvPr/>
        </p:nvSpPr>
        <p:spPr>
          <a:xfrm>
            <a:off x="651543" y="2899367"/>
            <a:ext cx="195463" cy="195463"/>
          </a:xfrm>
          <a:custGeom>
            <a:avLst/>
            <a:gdLst/>
            <a:ahLst/>
            <a:cxnLst/>
            <a:rect l="l" t="t" r="r" b="b"/>
            <a:pathLst>
              <a:path w="195463" h="195463">
                <a:moveTo>
                  <a:pt x="109948" y="12216"/>
                </a:moveTo>
                <a:cubicBezTo>
                  <a:pt x="109948" y="5459"/>
                  <a:pt x="104489" y="0"/>
                  <a:pt x="97731" y="0"/>
                </a:cubicBezTo>
                <a:cubicBezTo>
                  <a:pt x="90974" y="0"/>
                  <a:pt x="85515" y="5459"/>
                  <a:pt x="85515" y="12216"/>
                </a:cubicBezTo>
                <a:lnTo>
                  <a:pt x="85515" y="91623"/>
                </a:lnTo>
                <a:cubicBezTo>
                  <a:pt x="85515" y="94983"/>
                  <a:pt x="82766" y="97731"/>
                  <a:pt x="79407" y="97731"/>
                </a:cubicBezTo>
                <a:cubicBezTo>
                  <a:pt x="76047" y="97731"/>
                  <a:pt x="73299" y="94983"/>
                  <a:pt x="73299" y="91623"/>
                </a:cubicBezTo>
                <a:lnTo>
                  <a:pt x="73299" y="24433"/>
                </a:lnTo>
                <a:cubicBezTo>
                  <a:pt x="73299" y="17676"/>
                  <a:pt x="67839" y="12216"/>
                  <a:pt x="61082" y="12216"/>
                </a:cubicBezTo>
                <a:cubicBezTo>
                  <a:pt x="54325" y="12216"/>
                  <a:pt x="48866" y="17676"/>
                  <a:pt x="48866" y="24433"/>
                </a:cubicBezTo>
                <a:lnTo>
                  <a:pt x="48866" y="128273"/>
                </a:lnTo>
                <a:cubicBezTo>
                  <a:pt x="48866" y="128845"/>
                  <a:pt x="48866" y="129456"/>
                  <a:pt x="48904" y="130029"/>
                </a:cubicBezTo>
                <a:lnTo>
                  <a:pt x="25807" y="108039"/>
                </a:lnTo>
                <a:cubicBezTo>
                  <a:pt x="19699" y="102236"/>
                  <a:pt x="10040" y="102465"/>
                  <a:pt x="4199" y="108574"/>
                </a:cubicBezTo>
                <a:cubicBezTo>
                  <a:pt x="-1642" y="114682"/>
                  <a:pt x="-1374" y="124340"/>
                  <a:pt x="4734" y="130181"/>
                </a:cubicBezTo>
                <a:lnTo>
                  <a:pt x="47644" y="171030"/>
                </a:lnTo>
                <a:cubicBezTo>
                  <a:pt x="64098" y="186721"/>
                  <a:pt x="85973" y="195463"/>
                  <a:pt x="108726" y="195463"/>
                </a:cubicBezTo>
                <a:lnTo>
                  <a:pt x="116056" y="195463"/>
                </a:lnTo>
                <a:cubicBezTo>
                  <a:pt x="153164" y="195463"/>
                  <a:pt x="183246" y="165380"/>
                  <a:pt x="183246" y="128273"/>
                </a:cubicBezTo>
                <a:lnTo>
                  <a:pt x="183246" y="48866"/>
                </a:lnTo>
                <a:cubicBezTo>
                  <a:pt x="183246" y="42109"/>
                  <a:pt x="177787" y="36649"/>
                  <a:pt x="171030" y="36649"/>
                </a:cubicBezTo>
                <a:cubicBezTo>
                  <a:pt x="164273" y="36649"/>
                  <a:pt x="158814" y="42109"/>
                  <a:pt x="158814" y="48866"/>
                </a:cubicBezTo>
                <a:lnTo>
                  <a:pt x="158814" y="91623"/>
                </a:lnTo>
                <a:cubicBezTo>
                  <a:pt x="158814" y="94983"/>
                  <a:pt x="156065" y="97731"/>
                  <a:pt x="152705" y="97731"/>
                </a:cubicBezTo>
                <a:cubicBezTo>
                  <a:pt x="149346" y="97731"/>
                  <a:pt x="146597" y="94983"/>
                  <a:pt x="146597" y="91623"/>
                </a:cubicBezTo>
                <a:lnTo>
                  <a:pt x="146597" y="24433"/>
                </a:lnTo>
                <a:cubicBezTo>
                  <a:pt x="146597" y="17676"/>
                  <a:pt x="141138" y="12216"/>
                  <a:pt x="134381" y="12216"/>
                </a:cubicBezTo>
                <a:cubicBezTo>
                  <a:pt x="127624" y="12216"/>
                  <a:pt x="122164" y="17676"/>
                  <a:pt x="122164" y="24433"/>
                </a:cubicBezTo>
                <a:lnTo>
                  <a:pt x="122164" y="91623"/>
                </a:lnTo>
                <a:cubicBezTo>
                  <a:pt x="122164" y="94983"/>
                  <a:pt x="119416" y="97731"/>
                  <a:pt x="116056" y="97731"/>
                </a:cubicBezTo>
                <a:cubicBezTo>
                  <a:pt x="112697" y="97731"/>
                  <a:pt x="109948" y="94983"/>
                  <a:pt x="109948" y="91623"/>
                </a:cubicBezTo>
                <a:lnTo>
                  <a:pt x="109948" y="12216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8" name="Text 16"/>
          <p:cNvSpPr/>
          <p:nvPr/>
        </p:nvSpPr>
        <p:spPr>
          <a:xfrm>
            <a:off x="1107623" y="2769058"/>
            <a:ext cx="5342653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83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Aprende a Decir "No"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107623" y="3062253"/>
            <a:ext cx="5326365" cy="4235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2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Decide lo que debe hacerse ahora y lo que puede esperar. Aprender a decir "no" a nuevas tareas si sientes que asumes demasiado es un acto de autocuidado.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1107623" y="3583487"/>
            <a:ext cx="553812" cy="228040"/>
          </a:xfrm>
          <a:custGeom>
            <a:avLst/>
            <a:gdLst/>
            <a:ahLst/>
            <a:cxnLst/>
            <a:rect l="l" t="t" r="r" b="b"/>
            <a:pathLst>
              <a:path w="553812" h="228040">
                <a:moveTo>
                  <a:pt x="114020" y="0"/>
                </a:moveTo>
                <a:lnTo>
                  <a:pt x="439792" y="0"/>
                </a:lnTo>
                <a:cubicBezTo>
                  <a:pt x="502763" y="0"/>
                  <a:pt x="553812" y="51049"/>
                  <a:pt x="553812" y="114020"/>
                </a:cubicBezTo>
                <a:lnTo>
                  <a:pt x="553812" y="114020"/>
                </a:lnTo>
                <a:cubicBezTo>
                  <a:pt x="553812" y="176992"/>
                  <a:pt x="502763" y="228040"/>
                  <a:pt x="439792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1" name="Text 19"/>
          <p:cNvSpPr/>
          <p:nvPr/>
        </p:nvSpPr>
        <p:spPr>
          <a:xfrm>
            <a:off x="1107623" y="3583487"/>
            <a:ext cx="610822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Prioriza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1729898" y="3583487"/>
            <a:ext cx="732986" cy="228040"/>
          </a:xfrm>
          <a:custGeom>
            <a:avLst/>
            <a:gdLst/>
            <a:ahLst/>
            <a:cxnLst/>
            <a:rect l="l" t="t" r="r" b="b"/>
            <a:pathLst>
              <a:path w="732986" h="228040">
                <a:moveTo>
                  <a:pt x="114020" y="0"/>
                </a:moveTo>
                <a:lnTo>
                  <a:pt x="618966" y="0"/>
                </a:lnTo>
                <a:cubicBezTo>
                  <a:pt x="681937" y="0"/>
                  <a:pt x="732986" y="51049"/>
                  <a:pt x="732986" y="114020"/>
                </a:cubicBezTo>
                <a:lnTo>
                  <a:pt x="732986" y="114020"/>
                </a:lnTo>
                <a:cubicBezTo>
                  <a:pt x="732986" y="176992"/>
                  <a:pt x="681937" y="228040"/>
                  <a:pt x="618966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3" name="Text 21"/>
          <p:cNvSpPr/>
          <p:nvPr/>
        </p:nvSpPr>
        <p:spPr>
          <a:xfrm>
            <a:off x="1729898" y="3583487"/>
            <a:ext cx="789996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Sé asertivo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2531728" y="3583487"/>
            <a:ext cx="537523" cy="228040"/>
          </a:xfrm>
          <a:custGeom>
            <a:avLst/>
            <a:gdLst/>
            <a:ahLst/>
            <a:cxnLst/>
            <a:rect l="l" t="t" r="r" b="b"/>
            <a:pathLst>
              <a:path w="537523" h="228040">
                <a:moveTo>
                  <a:pt x="114020" y="0"/>
                </a:moveTo>
                <a:lnTo>
                  <a:pt x="423503" y="0"/>
                </a:lnTo>
                <a:cubicBezTo>
                  <a:pt x="486475" y="0"/>
                  <a:pt x="537523" y="51049"/>
                  <a:pt x="537523" y="114020"/>
                </a:cubicBezTo>
                <a:lnTo>
                  <a:pt x="537523" y="114020"/>
                </a:lnTo>
                <a:cubicBezTo>
                  <a:pt x="537523" y="176992"/>
                  <a:pt x="486475" y="228040"/>
                  <a:pt x="423503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D4A373">
              <a:alpha val="10196"/>
            </a:srgbClr>
          </a:solidFill>
          <a:ln/>
        </p:spPr>
      </p:sp>
      <p:sp>
        <p:nvSpPr>
          <p:cNvPr id="25" name="Text 23"/>
          <p:cNvSpPr/>
          <p:nvPr/>
        </p:nvSpPr>
        <p:spPr>
          <a:xfrm>
            <a:off x="2531728" y="3583487"/>
            <a:ext cx="594533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Delega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325772" y="4137299"/>
            <a:ext cx="6238525" cy="1433395"/>
          </a:xfrm>
          <a:custGeom>
            <a:avLst/>
            <a:gdLst/>
            <a:ahLst/>
            <a:cxnLst/>
            <a:rect l="l" t="t" r="r" b="b"/>
            <a:pathLst>
              <a:path w="6238525" h="1433395">
                <a:moveTo>
                  <a:pt x="130310" y="0"/>
                </a:moveTo>
                <a:lnTo>
                  <a:pt x="6108215" y="0"/>
                </a:lnTo>
                <a:cubicBezTo>
                  <a:pt x="6180183" y="0"/>
                  <a:pt x="6238525" y="58342"/>
                  <a:pt x="6238525" y="130310"/>
                </a:cubicBezTo>
                <a:lnTo>
                  <a:pt x="6238525" y="1303085"/>
                </a:lnTo>
                <a:cubicBezTo>
                  <a:pt x="6238525" y="1375053"/>
                  <a:pt x="6180183" y="1433395"/>
                  <a:pt x="6108215" y="1433395"/>
                </a:cubicBezTo>
                <a:lnTo>
                  <a:pt x="130310" y="1433395"/>
                </a:lnTo>
                <a:cubicBezTo>
                  <a:pt x="58342" y="1433395"/>
                  <a:pt x="0" y="1375053"/>
                  <a:pt x="0" y="1303085"/>
                </a:cubicBezTo>
                <a:lnTo>
                  <a:pt x="0" y="130310"/>
                </a:lnTo>
                <a:cubicBezTo>
                  <a:pt x="0" y="58390"/>
                  <a:pt x="58390" y="0"/>
                  <a:pt x="13031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4433" dist="8144" dir="540000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521234" y="4332762"/>
            <a:ext cx="456080" cy="456080"/>
          </a:xfrm>
          <a:custGeom>
            <a:avLst/>
            <a:gdLst/>
            <a:ahLst/>
            <a:cxnLst/>
            <a:rect l="l" t="t" r="r" b="b"/>
            <a:pathLst>
              <a:path w="456080" h="456080">
                <a:moveTo>
                  <a:pt x="228040" y="0"/>
                </a:moveTo>
                <a:lnTo>
                  <a:pt x="228040" y="0"/>
                </a:lnTo>
                <a:cubicBezTo>
                  <a:pt x="353899" y="0"/>
                  <a:pt x="456080" y="102181"/>
                  <a:pt x="456080" y="228040"/>
                </a:cubicBezTo>
                <a:lnTo>
                  <a:pt x="456080" y="228040"/>
                </a:lnTo>
                <a:cubicBezTo>
                  <a:pt x="456080" y="353899"/>
                  <a:pt x="353899" y="456080"/>
                  <a:pt x="228040" y="456080"/>
                </a:cubicBezTo>
                <a:lnTo>
                  <a:pt x="228040" y="456080"/>
                </a:lnTo>
                <a:cubicBezTo>
                  <a:pt x="102181" y="456080"/>
                  <a:pt x="0" y="353899"/>
                  <a:pt x="0" y="228040"/>
                </a:cubicBezTo>
                <a:lnTo>
                  <a:pt x="0" y="228040"/>
                </a:lnTo>
                <a:cubicBezTo>
                  <a:pt x="0" y="102181"/>
                  <a:pt x="102181" y="0"/>
                  <a:pt x="22804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28" name="Shape 26"/>
          <p:cNvSpPr/>
          <p:nvPr/>
        </p:nvSpPr>
        <p:spPr>
          <a:xfrm>
            <a:off x="651543" y="4463070"/>
            <a:ext cx="195463" cy="195463"/>
          </a:xfrm>
          <a:custGeom>
            <a:avLst/>
            <a:gdLst/>
            <a:ahLst/>
            <a:cxnLst/>
            <a:rect l="l" t="t" r="r" b="b"/>
            <a:pathLst>
              <a:path w="195463" h="195463">
                <a:moveTo>
                  <a:pt x="106054" y="3283"/>
                </a:moveTo>
                <a:cubicBezTo>
                  <a:pt x="101358" y="-1069"/>
                  <a:pt x="94105" y="-1069"/>
                  <a:pt x="89447" y="3283"/>
                </a:cubicBezTo>
                <a:lnTo>
                  <a:pt x="3932" y="82690"/>
                </a:lnTo>
                <a:cubicBezTo>
                  <a:pt x="267" y="86126"/>
                  <a:pt x="-954" y="91432"/>
                  <a:pt x="878" y="96090"/>
                </a:cubicBezTo>
                <a:cubicBezTo>
                  <a:pt x="2711" y="100747"/>
                  <a:pt x="7177" y="103840"/>
                  <a:pt x="12216" y="103840"/>
                </a:cubicBezTo>
                <a:lnTo>
                  <a:pt x="18325" y="103840"/>
                </a:lnTo>
                <a:lnTo>
                  <a:pt x="18325" y="171030"/>
                </a:lnTo>
                <a:cubicBezTo>
                  <a:pt x="18325" y="184506"/>
                  <a:pt x="29281" y="195463"/>
                  <a:pt x="42758" y="195463"/>
                </a:cubicBezTo>
                <a:lnTo>
                  <a:pt x="152705" y="195463"/>
                </a:lnTo>
                <a:cubicBezTo>
                  <a:pt x="166182" y="195463"/>
                  <a:pt x="177138" y="184506"/>
                  <a:pt x="177138" y="171030"/>
                </a:cubicBezTo>
                <a:lnTo>
                  <a:pt x="177138" y="103840"/>
                </a:lnTo>
                <a:lnTo>
                  <a:pt x="183246" y="103840"/>
                </a:lnTo>
                <a:cubicBezTo>
                  <a:pt x="188286" y="103840"/>
                  <a:pt x="192791" y="100747"/>
                  <a:pt x="194623" y="96090"/>
                </a:cubicBezTo>
                <a:cubicBezTo>
                  <a:pt x="196456" y="91432"/>
                  <a:pt x="195234" y="86088"/>
                  <a:pt x="191569" y="82690"/>
                </a:cubicBezTo>
                <a:lnTo>
                  <a:pt x="106054" y="3283"/>
                </a:lnTo>
                <a:close/>
                <a:moveTo>
                  <a:pt x="91623" y="122164"/>
                </a:moveTo>
                <a:lnTo>
                  <a:pt x="103840" y="122164"/>
                </a:lnTo>
                <a:cubicBezTo>
                  <a:pt x="113956" y="122164"/>
                  <a:pt x="122164" y="130372"/>
                  <a:pt x="122164" y="140489"/>
                </a:cubicBezTo>
                <a:lnTo>
                  <a:pt x="122164" y="177138"/>
                </a:lnTo>
                <a:lnTo>
                  <a:pt x="73299" y="177138"/>
                </a:lnTo>
                <a:lnTo>
                  <a:pt x="73299" y="140489"/>
                </a:lnTo>
                <a:cubicBezTo>
                  <a:pt x="73299" y="130372"/>
                  <a:pt x="81507" y="122164"/>
                  <a:pt x="91623" y="122164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1107623" y="4332762"/>
            <a:ext cx="5342653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83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 un Espacio Personal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1107623" y="4625956"/>
            <a:ext cx="5326365" cy="4235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2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Establece un espacio cómodo y seguro dentro de tu hogar. Puede ser un rincón de lectura, una zona de meditación o cualquier lugar que sea solo tuyo.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1107623" y="5147190"/>
            <a:ext cx="798140" cy="228040"/>
          </a:xfrm>
          <a:custGeom>
            <a:avLst/>
            <a:gdLst/>
            <a:ahLst/>
            <a:cxnLst/>
            <a:rect l="l" t="t" r="r" b="b"/>
            <a:pathLst>
              <a:path w="798140" h="228040">
                <a:moveTo>
                  <a:pt x="114020" y="0"/>
                </a:moveTo>
                <a:lnTo>
                  <a:pt x="684120" y="0"/>
                </a:lnTo>
                <a:cubicBezTo>
                  <a:pt x="747092" y="0"/>
                  <a:pt x="798140" y="51049"/>
                  <a:pt x="798140" y="114020"/>
                </a:cubicBezTo>
                <a:lnTo>
                  <a:pt x="798140" y="114020"/>
                </a:lnTo>
                <a:cubicBezTo>
                  <a:pt x="798140" y="176992"/>
                  <a:pt x="747092" y="228040"/>
                  <a:pt x="684120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2" name="Text 30"/>
          <p:cNvSpPr/>
          <p:nvPr/>
        </p:nvSpPr>
        <p:spPr>
          <a:xfrm>
            <a:off x="1107623" y="5147190"/>
            <a:ext cx="855150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Tu santuario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973208" y="5147190"/>
            <a:ext cx="1026180" cy="228040"/>
          </a:xfrm>
          <a:custGeom>
            <a:avLst/>
            <a:gdLst/>
            <a:ahLst/>
            <a:cxnLst/>
            <a:rect l="l" t="t" r="r" b="b"/>
            <a:pathLst>
              <a:path w="1026180" h="228040">
                <a:moveTo>
                  <a:pt x="114020" y="0"/>
                </a:moveTo>
                <a:lnTo>
                  <a:pt x="912160" y="0"/>
                </a:lnTo>
                <a:cubicBezTo>
                  <a:pt x="975132" y="0"/>
                  <a:pt x="1026180" y="51049"/>
                  <a:pt x="1026180" y="114020"/>
                </a:cubicBezTo>
                <a:lnTo>
                  <a:pt x="1026180" y="114020"/>
                </a:lnTo>
                <a:cubicBezTo>
                  <a:pt x="1026180" y="176992"/>
                  <a:pt x="975132" y="228040"/>
                  <a:pt x="912160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4" name="Text 32"/>
          <p:cNvSpPr/>
          <p:nvPr/>
        </p:nvSpPr>
        <p:spPr>
          <a:xfrm>
            <a:off x="1973208" y="5147190"/>
            <a:ext cx="1083190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Sin distracciones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3062507" y="5147190"/>
            <a:ext cx="838862" cy="228040"/>
          </a:xfrm>
          <a:custGeom>
            <a:avLst/>
            <a:gdLst/>
            <a:ahLst/>
            <a:cxnLst/>
            <a:rect l="l" t="t" r="r" b="b"/>
            <a:pathLst>
              <a:path w="838862" h="228040">
                <a:moveTo>
                  <a:pt x="114020" y="0"/>
                </a:moveTo>
                <a:lnTo>
                  <a:pt x="724842" y="0"/>
                </a:lnTo>
                <a:cubicBezTo>
                  <a:pt x="787813" y="0"/>
                  <a:pt x="838862" y="51049"/>
                  <a:pt x="838862" y="114020"/>
                </a:cubicBezTo>
                <a:lnTo>
                  <a:pt x="838862" y="114020"/>
                </a:lnTo>
                <a:cubicBezTo>
                  <a:pt x="838862" y="176992"/>
                  <a:pt x="787813" y="228040"/>
                  <a:pt x="724842" y="228040"/>
                </a:cubicBezTo>
                <a:lnTo>
                  <a:pt x="114020" y="228040"/>
                </a:lnTo>
                <a:cubicBezTo>
                  <a:pt x="51091" y="228040"/>
                  <a:pt x="0" y="176949"/>
                  <a:pt x="0" y="114020"/>
                </a:cubicBezTo>
                <a:lnTo>
                  <a:pt x="0" y="114020"/>
                </a:lnTo>
                <a:cubicBezTo>
                  <a:pt x="0" y="51091"/>
                  <a:pt x="51091" y="0"/>
                  <a:pt x="114020" y="0"/>
                </a:cubicBezTo>
                <a:close/>
              </a:path>
            </a:pathLst>
          </a:custGeom>
          <a:solidFill>
            <a:srgbClr val="E9C46A">
              <a:alpha val="10196"/>
            </a:srgbClr>
          </a:solidFill>
          <a:ln/>
        </p:spPr>
      </p:sp>
      <p:sp>
        <p:nvSpPr>
          <p:cNvPr id="36" name="Text 34"/>
          <p:cNvSpPr/>
          <p:nvPr/>
        </p:nvSpPr>
        <p:spPr>
          <a:xfrm>
            <a:off x="3062507" y="5147190"/>
            <a:ext cx="895872" cy="228040"/>
          </a:xfrm>
          <a:prstGeom prst="rect">
            <a:avLst/>
          </a:prstGeom>
          <a:noFill/>
          <a:ln/>
        </p:spPr>
        <p:txBody>
          <a:bodyPr wrap="square" lIns="97731" tIns="32577" rIns="97731" bIns="32577" rtlCol="0" anchor="ctr"/>
          <a:lstStyle/>
          <a:p>
            <a:pPr>
              <a:lnSpc>
                <a:spcPct val="120000"/>
              </a:lnSpc>
            </a:pPr>
            <a:r>
              <a:rPr lang="en-US" sz="898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Personalízalo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6760396" y="1009892"/>
            <a:ext cx="5106469" cy="2899367"/>
          </a:xfrm>
          <a:custGeom>
            <a:avLst/>
            <a:gdLst/>
            <a:ahLst/>
            <a:cxnLst/>
            <a:rect l="l" t="t" r="r" b="b"/>
            <a:pathLst>
              <a:path w="5106469" h="2899367">
                <a:moveTo>
                  <a:pt x="130298" y="0"/>
                </a:moveTo>
                <a:lnTo>
                  <a:pt x="4976171" y="0"/>
                </a:lnTo>
                <a:cubicBezTo>
                  <a:pt x="5048133" y="0"/>
                  <a:pt x="5106469" y="58336"/>
                  <a:pt x="5106469" y="130298"/>
                </a:cubicBezTo>
                <a:lnTo>
                  <a:pt x="5106469" y="2769069"/>
                </a:lnTo>
                <a:cubicBezTo>
                  <a:pt x="5106469" y="2841031"/>
                  <a:pt x="5048133" y="2899367"/>
                  <a:pt x="4976171" y="2899367"/>
                </a:cubicBezTo>
                <a:lnTo>
                  <a:pt x="130298" y="2899367"/>
                </a:lnTo>
                <a:cubicBezTo>
                  <a:pt x="58336" y="2899367"/>
                  <a:pt x="0" y="2841031"/>
                  <a:pt x="0" y="2769069"/>
                </a:cubicBezTo>
                <a:lnTo>
                  <a:pt x="0" y="130298"/>
                </a:lnTo>
                <a:cubicBezTo>
                  <a:pt x="0" y="58384"/>
                  <a:pt x="58384" y="0"/>
                  <a:pt x="130298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38" name="Shape 36"/>
          <p:cNvSpPr/>
          <p:nvPr/>
        </p:nvSpPr>
        <p:spPr>
          <a:xfrm>
            <a:off x="7004724" y="1237932"/>
            <a:ext cx="146597" cy="195463"/>
          </a:xfrm>
          <a:custGeom>
            <a:avLst/>
            <a:gdLst/>
            <a:ahLst/>
            <a:cxnLst/>
            <a:rect l="l" t="t" r="r" b="b"/>
            <a:pathLst>
              <a:path w="146597" h="195463">
                <a:moveTo>
                  <a:pt x="6108" y="24433"/>
                </a:moveTo>
                <a:cubicBezTo>
                  <a:pt x="6108" y="10957"/>
                  <a:pt x="17065" y="0"/>
                  <a:pt x="30541" y="0"/>
                </a:cubicBezTo>
                <a:lnTo>
                  <a:pt x="116056" y="0"/>
                </a:lnTo>
                <a:cubicBezTo>
                  <a:pt x="129532" y="0"/>
                  <a:pt x="140489" y="10957"/>
                  <a:pt x="140489" y="24433"/>
                </a:cubicBezTo>
                <a:lnTo>
                  <a:pt x="140489" y="171030"/>
                </a:lnTo>
                <a:cubicBezTo>
                  <a:pt x="140489" y="184506"/>
                  <a:pt x="129532" y="195463"/>
                  <a:pt x="116056" y="195463"/>
                </a:cubicBezTo>
                <a:lnTo>
                  <a:pt x="30541" y="195463"/>
                </a:lnTo>
                <a:cubicBezTo>
                  <a:pt x="17065" y="195463"/>
                  <a:pt x="6108" y="184506"/>
                  <a:pt x="6108" y="171030"/>
                </a:cubicBezTo>
                <a:lnTo>
                  <a:pt x="6108" y="24433"/>
                </a:lnTo>
                <a:close/>
                <a:moveTo>
                  <a:pt x="30541" y="24433"/>
                </a:moveTo>
                <a:lnTo>
                  <a:pt x="30541" y="140489"/>
                </a:lnTo>
                <a:lnTo>
                  <a:pt x="116056" y="140489"/>
                </a:lnTo>
                <a:lnTo>
                  <a:pt x="116056" y="24433"/>
                </a:lnTo>
                <a:lnTo>
                  <a:pt x="30541" y="24433"/>
                </a:lnTo>
                <a:close/>
                <a:moveTo>
                  <a:pt x="73299" y="180192"/>
                </a:moveTo>
                <a:cubicBezTo>
                  <a:pt x="80056" y="180192"/>
                  <a:pt x="85515" y="174733"/>
                  <a:pt x="85515" y="167976"/>
                </a:cubicBezTo>
                <a:cubicBezTo>
                  <a:pt x="85515" y="161219"/>
                  <a:pt x="80056" y="155760"/>
                  <a:pt x="73299" y="155760"/>
                </a:cubicBezTo>
                <a:cubicBezTo>
                  <a:pt x="66541" y="155760"/>
                  <a:pt x="61082" y="161219"/>
                  <a:pt x="61082" y="167976"/>
                </a:cubicBezTo>
                <a:cubicBezTo>
                  <a:pt x="61082" y="174733"/>
                  <a:pt x="66541" y="180192"/>
                  <a:pt x="73299" y="180192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39" name="Text 37"/>
          <p:cNvSpPr/>
          <p:nvPr/>
        </p:nvSpPr>
        <p:spPr>
          <a:xfrm>
            <a:off x="7200187" y="1205355"/>
            <a:ext cx="4568946" cy="2606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39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Limita la Tecnología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6976219" y="1661435"/>
            <a:ext cx="162886" cy="162886"/>
          </a:xfrm>
          <a:custGeom>
            <a:avLst/>
            <a:gdLst/>
            <a:ahLst/>
            <a:cxnLst/>
            <a:rect l="l" t="t" r="r" b="b"/>
            <a:pathLst>
              <a:path w="162886" h="162886">
                <a:moveTo>
                  <a:pt x="81443" y="0"/>
                </a:moveTo>
                <a:cubicBezTo>
                  <a:pt x="36458" y="0"/>
                  <a:pt x="0" y="36458"/>
                  <a:pt x="0" y="81443"/>
                </a:cubicBezTo>
                <a:cubicBezTo>
                  <a:pt x="0" y="126427"/>
                  <a:pt x="36458" y="162886"/>
                  <a:pt x="81443" y="162886"/>
                </a:cubicBezTo>
                <a:cubicBezTo>
                  <a:pt x="103331" y="162886"/>
                  <a:pt x="123214" y="154232"/>
                  <a:pt x="137848" y="140171"/>
                </a:cubicBezTo>
                <a:cubicBezTo>
                  <a:pt x="140171" y="137944"/>
                  <a:pt x="140839" y="134476"/>
                  <a:pt x="139535" y="131549"/>
                </a:cubicBezTo>
                <a:cubicBezTo>
                  <a:pt x="138230" y="128622"/>
                  <a:pt x="135176" y="126809"/>
                  <a:pt x="131963" y="127064"/>
                </a:cubicBezTo>
                <a:cubicBezTo>
                  <a:pt x="130404" y="127191"/>
                  <a:pt x="128845" y="127255"/>
                  <a:pt x="127255" y="127255"/>
                </a:cubicBezTo>
                <a:cubicBezTo>
                  <a:pt x="94932" y="127255"/>
                  <a:pt x="68717" y="101040"/>
                  <a:pt x="68717" y="68717"/>
                </a:cubicBezTo>
                <a:cubicBezTo>
                  <a:pt x="68717" y="45780"/>
                  <a:pt x="81920" y="25896"/>
                  <a:pt x="101199" y="16289"/>
                </a:cubicBezTo>
                <a:cubicBezTo>
                  <a:pt x="104094" y="14857"/>
                  <a:pt x="105748" y="11739"/>
                  <a:pt x="105367" y="8526"/>
                </a:cubicBezTo>
                <a:cubicBezTo>
                  <a:pt x="104985" y="5313"/>
                  <a:pt x="102631" y="2704"/>
                  <a:pt x="99481" y="2004"/>
                </a:cubicBezTo>
                <a:cubicBezTo>
                  <a:pt x="93659" y="700"/>
                  <a:pt x="87615" y="0"/>
                  <a:pt x="81443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1" name="Text 39"/>
          <p:cNvSpPr/>
          <p:nvPr/>
        </p:nvSpPr>
        <p:spPr>
          <a:xfrm>
            <a:off x="7257197" y="1628858"/>
            <a:ext cx="2598028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54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Modo nocturno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7257197" y="1856898"/>
            <a:ext cx="2589884" cy="1954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2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Reduce exposición a luz azul antes de dormir</a:t>
            </a:r>
            <a:endParaRPr lang="en-US" sz="1600" dirty="0"/>
          </a:p>
        </p:txBody>
      </p:sp>
      <p:sp>
        <p:nvSpPr>
          <p:cNvPr id="43" name="Shape 41"/>
          <p:cNvSpPr/>
          <p:nvPr/>
        </p:nvSpPr>
        <p:spPr>
          <a:xfrm>
            <a:off x="6976219" y="2215246"/>
            <a:ext cx="162886" cy="162886"/>
          </a:xfrm>
          <a:custGeom>
            <a:avLst/>
            <a:gdLst/>
            <a:ahLst/>
            <a:cxnLst/>
            <a:rect l="l" t="t" r="r" b="b"/>
            <a:pathLst>
              <a:path w="162886" h="162886">
                <a:moveTo>
                  <a:pt x="81443" y="0"/>
                </a:moveTo>
                <a:cubicBezTo>
                  <a:pt x="126392" y="0"/>
                  <a:pt x="162886" y="36493"/>
                  <a:pt x="162886" y="81443"/>
                </a:cubicBezTo>
                <a:cubicBezTo>
                  <a:pt x="162886" y="126392"/>
                  <a:pt x="126392" y="162886"/>
                  <a:pt x="81443" y="162886"/>
                </a:cubicBezTo>
                <a:cubicBezTo>
                  <a:pt x="36493" y="162886"/>
                  <a:pt x="0" y="126392"/>
                  <a:pt x="0" y="81443"/>
                </a:cubicBezTo>
                <a:cubicBezTo>
                  <a:pt x="0" y="36493"/>
                  <a:pt x="36493" y="0"/>
                  <a:pt x="81443" y="0"/>
                </a:cubicBezTo>
                <a:close/>
                <a:moveTo>
                  <a:pt x="73808" y="38176"/>
                </a:moveTo>
                <a:lnTo>
                  <a:pt x="73808" y="81443"/>
                </a:lnTo>
                <a:cubicBezTo>
                  <a:pt x="73808" y="83988"/>
                  <a:pt x="75080" y="86374"/>
                  <a:pt x="77212" y="87806"/>
                </a:cubicBezTo>
                <a:lnTo>
                  <a:pt x="107753" y="108166"/>
                </a:lnTo>
                <a:cubicBezTo>
                  <a:pt x="111252" y="110521"/>
                  <a:pt x="115992" y="109566"/>
                  <a:pt x="118347" y="106035"/>
                </a:cubicBezTo>
                <a:cubicBezTo>
                  <a:pt x="120701" y="102504"/>
                  <a:pt x="119746" y="97795"/>
                  <a:pt x="116215" y="95441"/>
                </a:cubicBezTo>
                <a:lnTo>
                  <a:pt x="89078" y="77371"/>
                </a:lnTo>
                <a:lnTo>
                  <a:pt x="89078" y="38176"/>
                </a:lnTo>
                <a:cubicBezTo>
                  <a:pt x="89078" y="33945"/>
                  <a:pt x="85674" y="30541"/>
                  <a:pt x="81443" y="30541"/>
                </a:cubicBezTo>
                <a:cubicBezTo>
                  <a:pt x="77212" y="30541"/>
                  <a:pt x="73808" y="33945"/>
                  <a:pt x="73808" y="38176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44" name="Text 42"/>
          <p:cNvSpPr/>
          <p:nvPr/>
        </p:nvSpPr>
        <p:spPr>
          <a:xfrm>
            <a:off x="7257197" y="2182669"/>
            <a:ext cx="2557307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54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Tiempos definidos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7257197" y="2410709"/>
            <a:ext cx="2549162" cy="1954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2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Evita pantallas 30 min después de despertar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6986400" y="2769058"/>
            <a:ext cx="142525" cy="162886"/>
          </a:xfrm>
          <a:custGeom>
            <a:avLst/>
            <a:gdLst/>
            <a:ahLst/>
            <a:cxnLst/>
            <a:rect l="l" t="t" r="r" b="b"/>
            <a:pathLst>
              <a:path w="142525" h="162886">
                <a:moveTo>
                  <a:pt x="71263" y="0"/>
                </a:moveTo>
                <a:cubicBezTo>
                  <a:pt x="65632" y="0"/>
                  <a:pt x="61082" y="4549"/>
                  <a:pt x="61082" y="10180"/>
                </a:cubicBezTo>
                <a:lnTo>
                  <a:pt x="61082" y="11198"/>
                </a:lnTo>
                <a:cubicBezTo>
                  <a:pt x="37858" y="15907"/>
                  <a:pt x="20361" y="36458"/>
                  <a:pt x="20361" y="61082"/>
                </a:cubicBezTo>
                <a:lnTo>
                  <a:pt x="20361" y="67986"/>
                </a:lnTo>
                <a:cubicBezTo>
                  <a:pt x="20361" y="83288"/>
                  <a:pt x="15143" y="98145"/>
                  <a:pt x="5599" y="110107"/>
                </a:cubicBezTo>
                <a:lnTo>
                  <a:pt x="2481" y="113988"/>
                </a:lnTo>
                <a:cubicBezTo>
                  <a:pt x="859" y="115992"/>
                  <a:pt x="0" y="118474"/>
                  <a:pt x="0" y="121051"/>
                </a:cubicBezTo>
                <a:cubicBezTo>
                  <a:pt x="0" y="127286"/>
                  <a:pt x="5058" y="132345"/>
                  <a:pt x="11294" y="132345"/>
                </a:cubicBezTo>
                <a:lnTo>
                  <a:pt x="131199" y="132345"/>
                </a:lnTo>
                <a:cubicBezTo>
                  <a:pt x="137435" y="132345"/>
                  <a:pt x="142493" y="127286"/>
                  <a:pt x="142493" y="121051"/>
                </a:cubicBezTo>
                <a:cubicBezTo>
                  <a:pt x="142493" y="118474"/>
                  <a:pt x="141634" y="115992"/>
                  <a:pt x="140012" y="113988"/>
                </a:cubicBezTo>
                <a:lnTo>
                  <a:pt x="136894" y="110107"/>
                </a:lnTo>
                <a:cubicBezTo>
                  <a:pt x="127382" y="98145"/>
                  <a:pt x="122164" y="83288"/>
                  <a:pt x="122164" y="67986"/>
                </a:cubicBezTo>
                <a:lnTo>
                  <a:pt x="122164" y="61082"/>
                </a:lnTo>
                <a:cubicBezTo>
                  <a:pt x="122164" y="36458"/>
                  <a:pt x="104667" y="15907"/>
                  <a:pt x="81443" y="11198"/>
                </a:cubicBezTo>
                <a:lnTo>
                  <a:pt x="81443" y="10180"/>
                </a:lnTo>
                <a:cubicBezTo>
                  <a:pt x="81443" y="4549"/>
                  <a:pt x="76894" y="0"/>
                  <a:pt x="71263" y="0"/>
                </a:cubicBezTo>
                <a:close/>
                <a:moveTo>
                  <a:pt x="51538" y="147615"/>
                </a:moveTo>
                <a:cubicBezTo>
                  <a:pt x="53797" y="156396"/>
                  <a:pt x="61782" y="162886"/>
                  <a:pt x="71263" y="162886"/>
                </a:cubicBezTo>
                <a:cubicBezTo>
                  <a:pt x="80743" y="162886"/>
                  <a:pt x="88728" y="156396"/>
                  <a:pt x="90987" y="147615"/>
                </a:cubicBezTo>
                <a:lnTo>
                  <a:pt x="51538" y="147615"/>
                </a:ln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47" name="Text 45"/>
          <p:cNvSpPr/>
          <p:nvPr/>
        </p:nvSpPr>
        <p:spPr>
          <a:xfrm>
            <a:off x="7257197" y="2736481"/>
            <a:ext cx="1596281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54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Notificaciones</a:t>
            </a:r>
            <a:endParaRPr lang="en-US" sz="1600" dirty="0"/>
          </a:p>
        </p:txBody>
      </p:sp>
      <p:sp>
        <p:nvSpPr>
          <p:cNvPr id="48" name="Text 46"/>
          <p:cNvSpPr/>
          <p:nvPr/>
        </p:nvSpPr>
        <p:spPr>
          <a:xfrm>
            <a:off x="7257197" y="2964521"/>
            <a:ext cx="1588136" cy="1954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2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Desactiva las no esenciales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6966039" y="3322870"/>
            <a:ext cx="183246" cy="162886"/>
          </a:xfrm>
          <a:custGeom>
            <a:avLst/>
            <a:gdLst/>
            <a:ahLst/>
            <a:cxnLst/>
            <a:rect l="l" t="t" r="r" b="b"/>
            <a:pathLst>
              <a:path w="183246" h="162886">
                <a:moveTo>
                  <a:pt x="20361" y="40721"/>
                </a:moveTo>
                <a:cubicBezTo>
                  <a:pt x="20361" y="21056"/>
                  <a:pt x="36327" y="5090"/>
                  <a:pt x="55992" y="5090"/>
                </a:cubicBezTo>
                <a:cubicBezTo>
                  <a:pt x="75657" y="5090"/>
                  <a:pt x="91623" y="21056"/>
                  <a:pt x="91623" y="40721"/>
                </a:cubicBezTo>
                <a:cubicBezTo>
                  <a:pt x="91623" y="60387"/>
                  <a:pt x="75657" y="76353"/>
                  <a:pt x="55992" y="76353"/>
                </a:cubicBezTo>
                <a:cubicBezTo>
                  <a:pt x="36327" y="76353"/>
                  <a:pt x="20361" y="60387"/>
                  <a:pt x="20361" y="40721"/>
                </a:cubicBezTo>
                <a:close/>
                <a:moveTo>
                  <a:pt x="0" y="147615"/>
                </a:moveTo>
                <a:cubicBezTo>
                  <a:pt x="0" y="116692"/>
                  <a:pt x="25069" y="91623"/>
                  <a:pt x="55992" y="91623"/>
                </a:cubicBezTo>
                <a:cubicBezTo>
                  <a:pt x="86915" y="91623"/>
                  <a:pt x="111984" y="116692"/>
                  <a:pt x="111984" y="147615"/>
                </a:cubicBezTo>
                <a:lnTo>
                  <a:pt x="111984" y="149524"/>
                </a:lnTo>
                <a:cubicBezTo>
                  <a:pt x="111984" y="156905"/>
                  <a:pt x="106003" y="162886"/>
                  <a:pt x="98622" y="162886"/>
                </a:cubicBezTo>
                <a:lnTo>
                  <a:pt x="13362" y="162886"/>
                </a:lnTo>
                <a:cubicBezTo>
                  <a:pt x="5981" y="162886"/>
                  <a:pt x="0" y="156905"/>
                  <a:pt x="0" y="149524"/>
                </a:cubicBezTo>
                <a:lnTo>
                  <a:pt x="0" y="147615"/>
                </a:lnTo>
                <a:close/>
                <a:moveTo>
                  <a:pt x="137435" y="20361"/>
                </a:moveTo>
                <a:cubicBezTo>
                  <a:pt x="154291" y="20361"/>
                  <a:pt x="167976" y="34046"/>
                  <a:pt x="167976" y="50902"/>
                </a:cubicBezTo>
                <a:cubicBezTo>
                  <a:pt x="167976" y="67758"/>
                  <a:pt x="154291" y="81443"/>
                  <a:pt x="137435" y="81443"/>
                </a:cubicBezTo>
                <a:cubicBezTo>
                  <a:pt x="120579" y="81443"/>
                  <a:pt x="106894" y="67758"/>
                  <a:pt x="106894" y="50902"/>
                </a:cubicBezTo>
                <a:cubicBezTo>
                  <a:pt x="106894" y="34046"/>
                  <a:pt x="120579" y="20361"/>
                  <a:pt x="137435" y="20361"/>
                </a:cubicBezTo>
                <a:close/>
                <a:moveTo>
                  <a:pt x="137435" y="96713"/>
                </a:moveTo>
                <a:cubicBezTo>
                  <a:pt x="162727" y="96713"/>
                  <a:pt x="183246" y="117233"/>
                  <a:pt x="183246" y="142525"/>
                </a:cubicBezTo>
                <a:lnTo>
                  <a:pt x="183246" y="149651"/>
                </a:lnTo>
                <a:cubicBezTo>
                  <a:pt x="183246" y="156968"/>
                  <a:pt x="177329" y="162886"/>
                  <a:pt x="170012" y="162886"/>
                </a:cubicBezTo>
                <a:lnTo>
                  <a:pt x="123946" y="162886"/>
                </a:lnTo>
                <a:cubicBezTo>
                  <a:pt x="126046" y="158909"/>
                  <a:pt x="127255" y="154360"/>
                  <a:pt x="127255" y="149524"/>
                </a:cubicBezTo>
                <a:lnTo>
                  <a:pt x="127255" y="147615"/>
                </a:lnTo>
                <a:cubicBezTo>
                  <a:pt x="127255" y="131231"/>
                  <a:pt x="121719" y="116152"/>
                  <a:pt x="112461" y="104126"/>
                </a:cubicBezTo>
                <a:cubicBezTo>
                  <a:pt x="119651" y="99449"/>
                  <a:pt x="128241" y="96713"/>
                  <a:pt x="137435" y="96713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50" name="Text 48"/>
          <p:cNvSpPr/>
          <p:nvPr/>
        </p:nvSpPr>
        <p:spPr>
          <a:xfrm>
            <a:off x="7257197" y="3290293"/>
            <a:ext cx="1873186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54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Redes sociales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7257197" y="3518333"/>
            <a:ext cx="1865042" cy="1954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2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Limita comparaciones negativas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6768540" y="4047711"/>
            <a:ext cx="5090180" cy="1384529"/>
          </a:xfrm>
          <a:custGeom>
            <a:avLst/>
            <a:gdLst/>
            <a:ahLst/>
            <a:cxnLst/>
            <a:rect l="l" t="t" r="r" b="b"/>
            <a:pathLst>
              <a:path w="5090180" h="1384529">
                <a:moveTo>
                  <a:pt x="130312" y="0"/>
                </a:moveTo>
                <a:lnTo>
                  <a:pt x="4959868" y="0"/>
                </a:lnTo>
                <a:cubicBezTo>
                  <a:pt x="5031838" y="0"/>
                  <a:pt x="5090180" y="58343"/>
                  <a:pt x="5090180" y="130312"/>
                </a:cubicBezTo>
                <a:lnTo>
                  <a:pt x="5090180" y="1254217"/>
                </a:lnTo>
                <a:cubicBezTo>
                  <a:pt x="5090180" y="1326186"/>
                  <a:pt x="5031838" y="1384529"/>
                  <a:pt x="4959868" y="1384529"/>
                </a:cubicBezTo>
                <a:lnTo>
                  <a:pt x="130312" y="1384529"/>
                </a:lnTo>
                <a:cubicBezTo>
                  <a:pt x="58343" y="1384529"/>
                  <a:pt x="0" y="1326186"/>
                  <a:pt x="0" y="1254217"/>
                </a:cubicBezTo>
                <a:lnTo>
                  <a:pt x="0" y="130312"/>
                </a:lnTo>
                <a:cubicBezTo>
                  <a:pt x="0" y="58343"/>
                  <a:pt x="58343" y="0"/>
                  <a:pt x="130312" y="0"/>
                </a:cubicBezTo>
                <a:close/>
              </a:path>
            </a:pathLst>
          </a:custGeom>
          <a:solidFill>
            <a:srgbClr val="E9C46A">
              <a:alpha val="20000"/>
            </a:srgbClr>
          </a:solidFill>
          <a:ln w="25400">
            <a:solidFill>
              <a:srgbClr val="E9C46A"/>
            </a:solidFill>
            <a:prstDash val="solid"/>
          </a:ln>
        </p:spPr>
      </p:sp>
      <p:sp>
        <p:nvSpPr>
          <p:cNvPr id="53" name="Shape 51"/>
          <p:cNvSpPr/>
          <p:nvPr/>
        </p:nvSpPr>
        <p:spPr>
          <a:xfrm>
            <a:off x="7004724" y="4251319"/>
            <a:ext cx="244329" cy="244329"/>
          </a:xfrm>
          <a:custGeom>
            <a:avLst/>
            <a:gdLst/>
            <a:ahLst/>
            <a:cxnLst/>
            <a:rect l="l" t="t" r="r" b="b"/>
            <a:pathLst>
              <a:path w="244329" h="244329">
                <a:moveTo>
                  <a:pt x="30541" y="30541"/>
                </a:moveTo>
                <a:cubicBezTo>
                  <a:pt x="30541" y="22095"/>
                  <a:pt x="23717" y="15271"/>
                  <a:pt x="15271" y="15271"/>
                </a:cubicBezTo>
                <a:cubicBezTo>
                  <a:pt x="6824" y="15271"/>
                  <a:pt x="0" y="22095"/>
                  <a:pt x="0" y="30541"/>
                </a:cubicBezTo>
                <a:lnTo>
                  <a:pt x="0" y="190882"/>
                </a:lnTo>
                <a:cubicBezTo>
                  <a:pt x="0" y="211974"/>
                  <a:pt x="17084" y="229058"/>
                  <a:pt x="38176" y="229058"/>
                </a:cubicBezTo>
                <a:lnTo>
                  <a:pt x="229058" y="229058"/>
                </a:lnTo>
                <a:cubicBezTo>
                  <a:pt x="237505" y="229058"/>
                  <a:pt x="244329" y="222234"/>
                  <a:pt x="244329" y="213788"/>
                </a:cubicBezTo>
                <a:cubicBezTo>
                  <a:pt x="244329" y="205341"/>
                  <a:pt x="237505" y="198517"/>
                  <a:pt x="229058" y="198517"/>
                </a:cubicBezTo>
                <a:lnTo>
                  <a:pt x="38176" y="198517"/>
                </a:lnTo>
                <a:cubicBezTo>
                  <a:pt x="33977" y="198517"/>
                  <a:pt x="30541" y="195081"/>
                  <a:pt x="30541" y="190882"/>
                </a:cubicBezTo>
                <a:lnTo>
                  <a:pt x="30541" y="30541"/>
                </a:lnTo>
                <a:close/>
                <a:moveTo>
                  <a:pt x="224572" y="71867"/>
                </a:moveTo>
                <a:cubicBezTo>
                  <a:pt x="230537" y="65902"/>
                  <a:pt x="230537" y="56215"/>
                  <a:pt x="224572" y="50250"/>
                </a:cubicBezTo>
                <a:cubicBezTo>
                  <a:pt x="218607" y="44285"/>
                  <a:pt x="208920" y="44285"/>
                  <a:pt x="202955" y="50250"/>
                </a:cubicBezTo>
                <a:lnTo>
                  <a:pt x="152705" y="100547"/>
                </a:lnTo>
                <a:lnTo>
                  <a:pt x="125314" y="73203"/>
                </a:lnTo>
                <a:cubicBezTo>
                  <a:pt x="119349" y="67238"/>
                  <a:pt x="109662" y="67238"/>
                  <a:pt x="103697" y="73203"/>
                </a:cubicBezTo>
                <a:lnTo>
                  <a:pt x="57885" y="119015"/>
                </a:lnTo>
                <a:cubicBezTo>
                  <a:pt x="51920" y="124980"/>
                  <a:pt x="51920" y="134667"/>
                  <a:pt x="57885" y="140632"/>
                </a:cubicBezTo>
                <a:cubicBezTo>
                  <a:pt x="63850" y="146597"/>
                  <a:pt x="73537" y="146597"/>
                  <a:pt x="79502" y="140632"/>
                </a:cubicBezTo>
                <a:lnTo>
                  <a:pt x="114529" y="105605"/>
                </a:lnTo>
                <a:lnTo>
                  <a:pt x="141921" y="132997"/>
                </a:lnTo>
                <a:cubicBezTo>
                  <a:pt x="147886" y="138962"/>
                  <a:pt x="157573" y="138962"/>
                  <a:pt x="163538" y="132997"/>
                </a:cubicBezTo>
                <a:lnTo>
                  <a:pt x="224620" y="71915"/>
                </a:ln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54" name="Text 52"/>
          <p:cNvSpPr/>
          <p:nvPr/>
        </p:nvSpPr>
        <p:spPr>
          <a:xfrm>
            <a:off x="7375290" y="4259463"/>
            <a:ext cx="1897619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83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Impacto en Productividad</a:t>
            </a:r>
            <a:endParaRPr lang="en-US" sz="1600" dirty="0"/>
          </a:p>
        </p:txBody>
      </p:sp>
      <p:sp>
        <p:nvSpPr>
          <p:cNvPr id="55" name="Text 53"/>
          <p:cNvSpPr/>
          <p:nvPr/>
        </p:nvSpPr>
        <p:spPr>
          <a:xfrm>
            <a:off x="6972147" y="4593379"/>
            <a:ext cx="4748120" cy="6352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2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 incorporación de conductas de autocuidado </a:t>
            </a:r>
            <a:pPr>
              <a:lnSpc>
                <a:spcPct val="140000"/>
              </a:lnSpc>
            </a:pPr>
            <a:r>
              <a:rPr lang="en-US" sz="1026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favorece la productividad.</a:t>
            </a:r>
            <a:pPr>
              <a:lnSpc>
                <a:spcPct val="140000"/>
              </a:lnSpc>
            </a:pPr>
            <a:r>
              <a:rPr lang="en-US" sz="102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Si hay una revisión de necesidades y un consecuente establecimiento de límites, se priorizan las más importantes.</a:t>
            </a:r>
            <a:endParaRPr lang="en-US" sz="1600" dirty="0"/>
          </a:p>
        </p:txBody>
      </p:sp>
      <p:sp>
        <p:nvSpPr>
          <p:cNvPr id="56" name="Shape 54"/>
          <p:cNvSpPr/>
          <p:nvPr/>
        </p:nvSpPr>
        <p:spPr>
          <a:xfrm>
            <a:off x="6760396" y="5570693"/>
            <a:ext cx="5106469" cy="1075046"/>
          </a:xfrm>
          <a:custGeom>
            <a:avLst/>
            <a:gdLst/>
            <a:ahLst/>
            <a:cxnLst/>
            <a:rect l="l" t="t" r="r" b="b"/>
            <a:pathLst>
              <a:path w="5106469" h="1075046">
                <a:moveTo>
                  <a:pt x="130306" y="0"/>
                </a:moveTo>
                <a:lnTo>
                  <a:pt x="4976163" y="0"/>
                </a:lnTo>
                <a:cubicBezTo>
                  <a:pt x="5048129" y="0"/>
                  <a:pt x="5106469" y="58340"/>
                  <a:pt x="5106469" y="130306"/>
                </a:cubicBezTo>
                <a:lnTo>
                  <a:pt x="5106469" y="944740"/>
                </a:lnTo>
                <a:cubicBezTo>
                  <a:pt x="5106469" y="1016706"/>
                  <a:pt x="5048129" y="1075046"/>
                  <a:pt x="4976163" y="1075046"/>
                </a:cubicBezTo>
                <a:lnTo>
                  <a:pt x="130306" y="1075046"/>
                </a:lnTo>
                <a:cubicBezTo>
                  <a:pt x="58340" y="1075046"/>
                  <a:pt x="0" y="1016706"/>
                  <a:pt x="0" y="944740"/>
                </a:cubicBezTo>
                <a:lnTo>
                  <a:pt x="0" y="130306"/>
                </a:lnTo>
                <a:cubicBezTo>
                  <a:pt x="0" y="58340"/>
                  <a:pt x="58340" y="0"/>
                  <a:pt x="13030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4433" dist="8144" dir="5400000">
              <a:srgbClr val="000000">
                <a:alpha val="10196"/>
              </a:srgbClr>
            </a:outerShdw>
          </a:effectLst>
        </p:spPr>
      </p:sp>
      <p:sp>
        <p:nvSpPr>
          <p:cNvPr id="57" name="Shape 55"/>
          <p:cNvSpPr/>
          <p:nvPr/>
        </p:nvSpPr>
        <p:spPr>
          <a:xfrm>
            <a:off x="6959931" y="5749868"/>
            <a:ext cx="171030" cy="195463"/>
          </a:xfrm>
          <a:custGeom>
            <a:avLst/>
            <a:gdLst/>
            <a:ahLst/>
            <a:cxnLst/>
            <a:rect l="l" t="t" r="r" b="b"/>
            <a:pathLst>
              <a:path w="171030" h="195463">
                <a:moveTo>
                  <a:pt x="171030" y="113002"/>
                </a:moveTo>
                <a:cubicBezTo>
                  <a:pt x="171030" y="138313"/>
                  <a:pt x="150529" y="158814"/>
                  <a:pt x="125218" y="158814"/>
                </a:cubicBezTo>
                <a:lnTo>
                  <a:pt x="122164" y="158814"/>
                </a:lnTo>
                <a:cubicBezTo>
                  <a:pt x="115407" y="158814"/>
                  <a:pt x="109948" y="153354"/>
                  <a:pt x="109948" y="146597"/>
                </a:cubicBezTo>
                <a:cubicBezTo>
                  <a:pt x="109948" y="139840"/>
                  <a:pt x="115407" y="134381"/>
                  <a:pt x="122164" y="134381"/>
                </a:cubicBezTo>
                <a:lnTo>
                  <a:pt x="125218" y="134381"/>
                </a:lnTo>
                <a:cubicBezTo>
                  <a:pt x="137015" y="134381"/>
                  <a:pt x="146597" y="124798"/>
                  <a:pt x="146597" y="113002"/>
                </a:cubicBezTo>
                <a:lnTo>
                  <a:pt x="146597" y="109948"/>
                </a:lnTo>
                <a:lnTo>
                  <a:pt x="122164" y="109948"/>
                </a:lnTo>
                <a:cubicBezTo>
                  <a:pt x="108688" y="109948"/>
                  <a:pt x="97731" y="98991"/>
                  <a:pt x="97731" y="85515"/>
                </a:cubicBezTo>
                <a:lnTo>
                  <a:pt x="97731" y="61082"/>
                </a:lnTo>
                <a:cubicBezTo>
                  <a:pt x="97731" y="47606"/>
                  <a:pt x="108688" y="36649"/>
                  <a:pt x="122164" y="36649"/>
                </a:cubicBezTo>
                <a:lnTo>
                  <a:pt x="146597" y="36649"/>
                </a:lnTo>
                <a:cubicBezTo>
                  <a:pt x="160073" y="36649"/>
                  <a:pt x="171030" y="47606"/>
                  <a:pt x="171030" y="61082"/>
                </a:cubicBezTo>
                <a:lnTo>
                  <a:pt x="171030" y="113002"/>
                </a:lnTo>
                <a:close/>
                <a:moveTo>
                  <a:pt x="73299" y="113002"/>
                </a:moveTo>
                <a:cubicBezTo>
                  <a:pt x="73299" y="138313"/>
                  <a:pt x="52798" y="158814"/>
                  <a:pt x="27487" y="158814"/>
                </a:cubicBezTo>
                <a:lnTo>
                  <a:pt x="24433" y="158814"/>
                </a:lnTo>
                <a:cubicBezTo>
                  <a:pt x="17676" y="158814"/>
                  <a:pt x="12216" y="153354"/>
                  <a:pt x="12216" y="146597"/>
                </a:cubicBezTo>
                <a:cubicBezTo>
                  <a:pt x="12216" y="139840"/>
                  <a:pt x="17676" y="134381"/>
                  <a:pt x="24433" y="134381"/>
                </a:cubicBezTo>
                <a:lnTo>
                  <a:pt x="27487" y="134381"/>
                </a:lnTo>
                <a:cubicBezTo>
                  <a:pt x="39283" y="134381"/>
                  <a:pt x="48866" y="124798"/>
                  <a:pt x="48866" y="113002"/>
                </a:cubicBezTo>
                <a:lnTo>
                  <a:pt x="48866" y="109948"/>
                </a:lnTo>
                <a:lnTo>
                  <a:pt x="24433" y="109948"/>
                </a:lnTo>
                <a:cubicBezTo>
                  <a:pt x="10957" y="109948"/>
                  <a:pt x="0" y="98991"/>
                  <a:pt x="0" y="85515"/>
                </a:cubicBezTo>
                <a:lnTo>
                  <a:pt x="0" y="61082"/>
                </a:lnTo>
                <a:cubicBezTo>
                  <a:pt x="0" y="47606"/>
                  <a:pt x="10957" y="36649"/>
                  <a:pt x="24433" y="36649"/>
                </a:cubicBezTo>
                <a:lnTo>
                  <a:pt x="48866" y="36649"/>
                </a:lnTo>
                <a:cubicBezTo>
                  <a:pt x="62342" y="36649"/>
                  <a:pt x="73299" y="47606"/>
                  <a:pt x="73299" y="61082"/>
                </a:cubicBezTo>
                <a:lnTo>
                  <a:pt x="73299" y="113002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58" name="Text 56"/>
          <p:cNvSpPr/>
          <p:nvPr/>
        </p:nvSpPr>
        <p:spPr>
          <a:xfrm>
            <a:off x="7265342" y="5733579"/>
            <a:ext cx="659687" cy="228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54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Reflexión</a:t>
            </a:r>
            <a:endParaRPr lang="en-US" sz="1600" dirty="0"/>
          </a:p>
        </p:txBody>
      </p:sp>
      <p:sp>
        <p:nvSpPr>
          <p:cNvPr id="59" name="Text 57"/>
          <p:cNvSpPr/>
          <p:nvPr/>
        </p:nvSpPr>
        <p:spPr>
          <a:xfrm>
            <a:off x="6923282" y="6059351"/>
            <a:ext cx="4845852" cy="4235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2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"Tener una mayor conciencia de sí mismo y la valoración de las propias necesidades promueve la toma de decisiones y el establecimiento de límites."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static.vecteezy.com/126b2f0977c07d9b66be0f5ce991f7a315cc505b.jpg">    </p:cNvPr>
          <p:cNvPicPr>
            <a:picLocks noChangeAspect="1"/>
          </p:cNvPicPr>
          <p:nvPr/>
        </p:nvPicPr>
        <p:blipFill>
          <a:blip r:embed="rId1"/>
          <a:srcRect l="5556" r="5556" t="0" b="0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3A4A3F">
                  <a:alpha val="80000"/>
                </a:srgbClr>
              </a:gs>
              <a:gs pos="50000">
                <a:srgbClr val="3A4A3F">
                  <a:alpha val="60000"/>
                </a:srgbClr>
              </a:gs>
              <a:gs pos="100000">
                <a:srgbClr val="000000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4" name="Text 1"/>
          <p:cNvSpPr/>
          <p:nvPr/>
        </p:nvSpPr>
        <p:spPr>
          <a:xfrm>
            <a:off x="990600" y="1866900"/>
            <a:ext cx="10934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spc="180" kern="0" dirty="0">
                <a:solidFill>
                  <a:srgbClr val="E9C46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CAPÍTULO 04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90600" y="2324100"/>
            <a:ext cx="11163300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Tu Viaje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Comienza Ahora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90600" y="4267200"/>
            <a:ext cx="5600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dirty="0">
                <a:solidFill>
                  <a:srgbClr val="F7F5F2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Primeros pasos hacia una vida más equilibrada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990600" y="4953000"/>
            <a:ext cx="1524000" cy="38100"/>
          </a:xfrm>
          <a:custGeom>
            <a:avLst/>
            <a:gdLst/>
            <a:ahLst/>
            <a:cxnLst/>
            <a:rect l="l" t="t" r="r" b="b"/>
            <a:pathLst>
              <a:path w="1524000" h="38100">
                <a:moveTo>
                  <a:pt x="0" y="0"/>
                </a:moveTo>
                <a:lnTo>
                  <a:pt x="1524000" y="0"/>
                </a:lnTo>
                <a:lnTo>
                  <a:pt x="15240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9C46A"/>
          </a:solidFill>
          <a:ln/>
        </p:spPr>
      </p:sp>
    </p:spTree>
  </p:cSld>
  <p:clrMapOvr>
    <a:masterClrMapping/>
  </p:clrMapOvr>
  <p:transition>
    <p:fade/>
    <p:spd val="me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41513" y="341513"/>
            <a:ext cx="11713882" cy="4098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227" b="1" dirty="0">
                <a:solidFill>
                  <a:srgbClr val="3A4A3F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Consejos para Empezar Hoy</a:t>
            </a:r>
            <a:endParaRPr lang="en-US" sz="1600" dirty="0"/>
          </a:p>
        </p:txBody>
      </p:sp>
      <p:sp>
        <p:nvSpPr>
          <p:cNvPr id="3" name="Shape 1"/>
          <p:cNvSpPr/>
          <p:nvPr/>
        </p:nvSpPr>
        <p:spPr>
          <a:xfrm>
            <a:off x="341513" y="853782"/>
            <a:ext cx="819630" cy="34151"/>
          </a:xfrm>
          <a:custGeom>
            <a:avLst/>
            <a:gdLst/>
            <a:ahLst/>
            <a:cxnLst/>
            <a:rect l="l" t="t" r="r" b="b"/>
            <a:pathLst>
              <a:path w="819630" h="34151">
                <a:moveTo>
                  <a:pt x="0" y="0"/>
                </a:moveTo>
                <a:lnTo>
                  <a:pt x="819630" y="0"/>
                </a:lnTo>
                <a:lnTo>
                  <a:pt x="819630" y="34151"/>
                </a:lnTo>
                <a:lnTo>
                  <a:pt x="0" y="34151"/>
                </a:lnTo>
                <a:lnTo>
                  <a:pt x="0" y="0"/>
                </a:ln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4" name="Shape 2"/>
          <p:cNvSpPr/>
          <p:nvPr/>
        </p:nvSpPr>
        <p:spPr>
          <a:xfrm>
            <a:off x="341513" y="1058689"/>
            <a:ext cx="5669109" cy="1161143"/>
          </a:xfrm>
          <a:custGeom>
            <a:avLst/>
            <a:gdLst/>
            <a:ahLst/>
            <a:cxnLst/>
            <a:rect l="l" t="t" r="r" b="b"/>
            <a:pathLst>
              <a:path w="5669109" h="1161143">
                <a:moveTo>
                  <a:pt x="136608" y="0"/>
                </a:moveTo>
                <a:lnTo>
                  <a:pt x="5532501" y="0"/>
                </a:lnTo>
                <a:cubicBezTo>
                  <a:pt x="5607948" y="0"/>
                  <a:pt x="5669109" y="61162"/>
                  <a:pt x="5669109" y="136608"/>
                </a:cubicBezTo>
                <a:lnTo>
                  <a:pt x="5669109" y="1024534"/>
                </a:lnTo>
                <a:cubicBezTo>
                  <a:pt x="5669109" y="1099981"/>
                  <a:pt x="5607948" y="1161143"/>
                  <a:pt x="5532501" y="1161143"/>
                </a:cubicBezTo>
                <a:lnTo>
                  <a:pt x="136608" y="1161143"/>
                </a:lnTo>
                <a:cubicBezTo>
                  <a:pt x="61162" y="1161143"/>
                  <a:pt x="0" y="1099981"/>
                  <a:pt x="0" y="1024534"/>
                </a:cubicBezTo>
                <a:lnTo>
                  <a:pt x="0" y="136608"/>
                </a:lnTo>
                <a:cubicBezTo>
                  <a:pt x="0" y="61212"/>
                  <a:pt x="61212" y="0"/>
                  <a:pt x="13660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5613" dist="8538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6420" y="1263597"/>
            <a:ext cx="478118" cy="478118"/>
          </a:xfrm>
          <a:custGeom>
            <a:avLst/>
            <a:gdLst/>
            <a:ahLst/>
            <a:cxnLst/>
            <a:rect l="l" t="t" r="r" b="b"/>
            <a:pathLst>
              <a:path w="478118" h="478118">
                <a:moveTo>
                  <a:pt x="239059" y="0"/>
                </a:moveTo>
                <a:lnTo>
                  <a:pt x="239059" y="0"/>
                </a:lnTo>
                <a:cubicBezTo>
                  <a:pt x="370999" y="0"/>
                  <a:pt x="478118" y="107119"/>
                  <a:pt x="478118" y="239059"/>
                </a:cubicBezTo>
                <a:lnTo>
                  <a:pt x="478118" y="239059"/>
                </a:lnTo>
                <a:cubicBezTo>
                  <a:pt x="478118" y="370999"/>
                  <a:pt x="370999" y="478118"/>
                  <a:pt x="239059" y="478118"/>
                </a:cubicBezTo>
                <a:lnTo>
                  <a:pt x="239059" y="478118"/>
                </a:lnTo>
                <a:cubicBezTo>
                  <a:pt x="107119" y="478118"/>
                  <a:pt x="0" y="370999"/>
                  <a:pt x="0" y="239059"/>
                </a:cubicBezTo>
                <a:lnTo>
                  <a:pt x="0" y="239059"/>
                </a:lnTo>
                <a:cubicBezTo>
                  <a:pt x="0" y="107119"/>
                  <a:pt x="107119" y="0"/>
                  <a:pt x="239059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6" name="Shape 4"/>
          <p:cNvSpPr/>
          <p:nvPr/>
        </p:nvSpPr>
        <p:spPr>
          <a:xfrm>
            <a:off x="683025" y="1400202"/>
            <a:ext cx="204908" cy="204908"/>
          </a:xfrm>
          <a:custGeom>
            <a:avLst/>
            <a:gdLst/>
            <a:ahLst/>
            <a:cxnLst/>
            <a:rect l="l" t="t" r="r" b="b"/>
            <a:pathLst>
              <a:path w="204908" h="204908">
                <a:moveTo>
                  <a:pt x="166487" y="83244"/>
                </a:moveTo>
                <a:cubicBezTo>
                  <a:pt x="166487" y="101613"/>
                  <a:pt x="160524" y="118582"/>
                  <a:pt x="150479" y="132349"/>
                </a:cubicBezTo>
                <a:lnTo>
                  <a:pt x="201146" y="183056"/>
                </a:lnTo>
                <a:cubicBezTo>
                  <a:pt x="206148" y="188059"/>
                  <a:pt x="206148" y="196183"/>
                  <a:pt x="201146" y="201186"/>
                </a:cubicBezTo>
                <a:cubicBezTo>
                  <a:pt x="196143" y="206188"/>
                  <a:pt x="188019" y="206188"/>
                  <a:pt x="183016" y="201186"/>
                </a:cubicBezTo>
                <a:lnTo>
                  <a:pt x="132349" y="150479"/>
                </a:lnTo>
                <a:cubicBezTo>
                  <a:pt x="118582" y="160524"/>
                  <a:pt x="101613" y="166487"/>
                  <a:pt x="83244" y="166487"/>
                </a:cubicBezTo>
                <a:cubicBezTo>
                  <a:pt x="37260" y="166487"/>
                  <a:pt x="0" y="129228"/>
                  <a:pt x="0" y="83244"/>
                </a:cubicBezTo>
                <a:cubicBezTo>
                  <a:pt x="0" y="37260"/>
                  <a:pt x="37260" y="0"/>
                  <a:pt x="83244" y="0"/>
                </a:cubicBezTo>
                <a:cubicBezTo>
                  <a:pt x="129228" y="0"/>
                  <a:pt x="166487" y="37260"/>
                  <a:pt x="166487" y="83244"/>
                </a:cubicBezTo>
                <a:close/>
                <a:moveTo>
                  <a:pt x="83244" y="140874"/>
                </a:moveTo>
                <a:cubicBezTo>
                  <a:pt x="115051" y="140874"/>
                  <a:pt x="140874" y="115051"/>
                  <a:pt x="140874" y="83244"/>
                </a:cubicBezTo>
                <a:cubicBezTo>
                  <a:pt x="140874" y="51437"/>
                  <a:pt x="115051" y="25613"/>
                  <a:pt x="83244" y="25613"/>
                </a:cubicBezTo>
                <a:cubicBezTo>
                  <a:pt x="51437" y="25613"/>
                  <a:pt x="25613" y="51437"/>
                  <a:pt x="25613" y="83244"/>
                </a:cubicBezTo>
                <a:cubicBezTo>
                  <a:pt x="25613" y="115051"/>
                  <a:pt x="51437" y="140874"/>
                  <a:pt x="83244" y="140874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161143" y="1263597"/>
            <a:ext cx="4729950" cy="2390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4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Identifica Áreas de Mejora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161143" y="1570958"/>
            <a:ext cx="4712874" cy="4439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Decide qué aspectos de tu vida deseas mejorar: tu carrera, relaciones, salud física o bienestar emocional. </a:t>
            </a:r>
            <a:pPr>
              <a:lnSpc>
                <a:spcPct val="140000"/>
              </a:lnSpc>
            </a:pPr>
            <a:r>
              <a:rPr lang="en-US" sz="1076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autoconocimiento es el primer paso.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341513" y="2390588"/>
            <a:ext cx="5669109" cy="1383126"/>
          </a:xfrm>
          <a:custGeom>
            <a:avLst/>
            <a:gdLst/>
            <a:ahLst/>
            <a:cxnLst/>
            <a:rect l="l" t="t" r="r" b="b"/>
            <a:pathLst>
              <a:path w="5669109" h="1383126">
                <a:moveTo>
                  <a:pt x="136611" y="0"/>
                </a:moveTo>
                <a:lnTo>
                  <a:pt x="5532498" y="0"/>
                </a:lnTo>
                <a:cubicBezTo>
                  <a:pt x="5607896" y="0"/>
                  <a:pt x="5669109" y="61213"/>
                  <a:pt x="5669109" y="136611"/>
                </a:cubicBezTo>
                <a:lnTo>
                  <a:pt x="5669109" y="1246515"/>
                </a:lnTo>
                <a:cubicBezTo>
                  <a:pt x="5669109" y="1321913"/>
                  <a:pt x="5607896" y="1383126"/>
                  <a:pt x="5532498" y="1383126"/>
                </a:cubicBezTo>
                <a:lnTo>
                  <a:pt x="136611" y="1383126"/>
                </a:lnTo>
                <a:cubicBezTo>
                  <a:pt x="61213" y="1383126"/>
                  <a:pt x="0" y="1321913"/>
                  <a:pt x="0" y="1246515"/>
                </a:cubicBezTo>
                <a:lnTo>
                  <a:pt x="0" y="136611"/>
                </a:lnTo>
                <a:cubicBezTo>
                  <a:pt x="0" y="61213"/>
                  <a:pt x="61213" y="0"/>
                  <a:pt x="13661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5613" dist="8538" dir="5400000">
              <a:srgbClr val="000000">
                <a:alpha val="10196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546420" y="2595496"/>
            <a:ext cx="478118" cy="478118"/>
          </a:xfrm>
          <a:custGeom>
            <a:avLst/>
            <a:gdLst/>
            <a:ahLst/>
            <a:cxnLst/>
            <a:rect l="l" t="t" r="r" b="b"/>
            <a:pathLst>
              <a:path w="478118" h="478118">
                <a:moveTo>
                  <a:pt x="239059" y="0"/>
                </a:moveTo>
                <a:lnTo>
                  <a:pt x="239059" y="0"/>
                </a:lnTo>
                <a:cubicBezTo>
                  <a:pt x="370999" y="0"/>
                  <a:pt x="478118" y="107119"/>
                  <a:pt x="478118" y="239059"/>
                </a:cubicBezTo>
                <a:lnTo>
                  <a:pt x="478118" y="239059"/>
                </a:lnTo>
                <a:cubicBezTo>
                  <a:pt x="478118" y="370999"/>
                  <a:pt x="370999" y="478118"/>
                  <a:pt x="239059" y="478118"/>
                </a:cubicBezTo>
                <a:lnTo>
                  <a:pt x="239059" y="478118"/>
                </a:lnTo>
                <a:cubicBezTo>
                  <a:pt x="107119" y="478118"/>
                  <a:pt x="0" y="370999"/>
                  <a:pt x="0" y="239059"/>
                </a:cubicBezTo>
                <a:lnTo>
                  <a:pt x="0" y="239059"/>
                </a:lnTo>
                <a:cubicBezTo>
                  <a:pt x="0" y="107119"/>
                  <a:pt x="107119" y="0"/>
                  <a:pt x="239059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1" name="Shape 9"/>
          <p:cNvSpPr/>
          <p:nvPr/>
        </p:nvSpPr>
        <p:spPr>
          <a:xfrm>
            <a:off x="683025" y="2732101"/>
            <a:ext cx="204908" cy="204908"/>
          </a:xfrm>
          <a:custGeom>
            <a:avLst/>
            <a:gdLst/>
            <a:ahLst/>
            <a:cxnLst/>
            <a:rect l="l" t="t" r="r" b="b"/>
            <a:pathLst>
              <a:path w="204908" h="204908">
                <a:moveTo>
                  <a:pt x="179294" y="102454"/>
                </a:moveTo>
                <a:cubicBezTo>
                  <a:pt x="179294" y="60044"/>
                  <a:pt x="144863" y="25613"/>
                  <a:pt x="102454" y="25613"/>
                </a:cubicBezTo>
                <a:cubicBezTo>
                  <a:pt x="60044" y="25613"/>
                  <a:pt x="25613" y="60044"/>
                  <a:pt x="25613" y="102454"/>
                </a:cubicBezTo>
                <a:cubicBezTo>
                  <a:pt x="25613" y="144863"/>
                  <a:pt x="60044" y="179294"/>
                  <a:pt x="102454" y="179294"/>
                </a:cubicBezTo>
                <a:cubicBezTo>
                  <a:pt x="144863" y="179294"/>
                  <a:pt x="179294" y="144863"/>
                  <a:pt x="179294" y="102454"/>
                </a:cubicBezTo>
                <a:close/>
                <a:moveTo>
                  <a:pt x="0" y="102454"/>
                </a:moveTo>
                <a:cubicBezTo>
                  <a:pt x="0" y="45908"/>
                  <a:pt x="45908" y="0"/>
                  <a:pt x="102454" y="0"/>
                </a:cubicBezTo>
                <a:cubicBezTo>
                  <a:pt x="159000" y="0"/>
                  <a:pt x="204908" y="45908"/>
                  <a:pt x="204908" y="102454"/>
                </a:cubicBezTo>
                <a:cubicBezTo>
                  <a:pt x="204908" y="159000"/>
                  <a:pt x="159000" y="204908"/>
                  <a:pt x="102454" y="204908"/>
                </a:cubicBezTo>
                <a:cubicBezTo>
                  <a:pt x="45908" y="204908"/>
                  <a:pt x="0" y="159000"/>
                  <a:pt x="0" y="102454"/>
                </a:cubicBezTo>
                <a:close/>
                <a:moveTo>
                  <a:pt x="102454" y="134471"/>
                </a:moveTo>
                <a:cubicBezTo>
                  <a:pt x="120124" y="134471"/>
                  <a:pt x="134471" y="120124"/>
                  <a:pt x="134471" y="102454"/>
                </a:cubicBezTo>
                <a:cubicBezTo>
                  <a:pt x="134471" y="84783"/>
                  <a:pt x="120124" y="70437"/>
                  <a:pt x="102454" y="70437"/>
                </a:cubicBezTo>
                <a:cubicBezTo>
                  <a:pt x="84783" y="70437"/>
                  <a:pt x="70437" y="84783"/>
                  <a:pt x="70437" y="102454"/>
                </a:cubicBezTo>
                <a:cubicBezTo>
                  <a:pt x="70437" y="120124"/>
                  <a:pt x="84783" y="134471"/>
                  <a:pt x="102454" y="134471"/>
                </a:cubicBezTo>
                <a:close/>
                <a:moveTo>
                  <a:pt x="102454" y="44824"/>
                </a:moveTo>
                <a:cubicBezTo>
                  <a:pt x="134261" y="44824"/>
                  <a:pt x="160084" y="70647"/>
                  <a:pt x="160084" y="102454"/>
                </a:cubicBezTo>
                <a:cubicBezTo>
                  <a:pt x="160084" y="134261"/>
                  <a:pt x="134261" y="160084"/>
                  <a:pt x="102454" y="160084"/>
                </a:cubicBezTo>
                <a:cubicBezTo>
                  <a:pt x="70647" y="160084"/>
                  <a:pt x="44824" y="134261"/>
                  <a:pt x="44824" y="102454"/>
                </a:cubicBezTo>
                <a:cubicBezTo>
                  <a:pt x="44824" y="70647"/>
                  <a:pt x="70647" y="44824"/>
                  <a:pt x="102454" y="44824"/>
                </a:cubicBezTo>
                <a:close/>
                <a:moveTo>
                  <a:pt x="89647" y="102454"/>
                </a:moveTo>
                <a:cubicBezTo>
                  <a:pt x="89647" y="95386"/>
                  <a:pt x="95386" y="89647"/>
                  <a:pt x="102454" y="89647"/>
                </a:cubicBezTo>
                <a:cubicBezTo>
                  <a:pt x="109522" y="89647"/>
                  <a:pt x="115261" y="95386"/>
                  <a:pt x="115261" y="102454"/>
                </a:cubicBezTo>
                <a:cubicBezTo>
                  <a:pt x="115261" y="109522"/>
                  <a:pt x="109522" y="115261"/>
                  <a:pt x="102454" y="115261"/>
                </a:cubicBezTo>
                <a:cubicBezTo>
                  <a:pt x="95386" y="115261"/>
                  <a:pt x="89647" y="109522"/>
                  <a:pt x="89647" y="102454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161143" y="2595496"/>
            <a:ext cx="4729950" cy="2390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4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Escribe tus Metas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161143" y="2902857"/>
            <a:ext cx="4712874" cy="665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Haz una lista de objetivos o crea un tablero de visión para mantener tu motivación. </a:t>
            </a:r>
            <a:pPr>
              <a:lnSpc>
                <a:spcPct val="140000"/>
              </a:lnSpc>
            </a:pPr>
            <a:r>
              <a:rPr lang="en-US" sz="1076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Tener algo tangible a la vista</a:t>
            </a:r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puede ayudarte a preservar tu enfoque.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341513" y="3944471"/>
            <a:ext cx="5669109" cy="1161143"/>
          </a:xfrm>
          <a:custGeom>
            <a:avLst/>
            <a:gdLst/>
            <a:ahLst/>
            <a:cxnLst/>
            <a:rect l="l" t="t" r="r" b="b"/>
            <a:pathLst>
              <a:path w="5669109" h="1161143">
                <a:moveTo>
                  <a:pt x="136608" y="0"/>
                </a:moveTo>
                <a:lnTo>
                  <a:pt x="5532501" y="0"/>
                </a:lnTo>
                <a:cubicBezTo>
                  <a:pt x="5607948" y="0"/>
                  <a:pt x="5669109" y="61162"/>
                  <a:pt x="5669109" y="136608"/>
                </a:cubicBezTo>
                <a:lnTo>
                  <a:pt x="5669109" y="1024534"/>
                </a:lnTo>
                <a:cubicBezTo>
                  <a:pt x="5669109" y="1099981"/>
                  <a:pt x="5607948" y="1161143"/>
                  <a:pt x="5532501" y="1161143"/>
                </a:cubicBezTo>
                <a:lnTo>
                  <a:pt x="136608" y="1161143"/>
                </a:lnTo>
                <a:cubicBezTo>
                  <a:pt x="61162" y="1161143"/>
                  <a:pt x="0" y="1099981"/>
                  <a:pt x="0" y="1024534"/>
                </a:cubicBezTo>
                <a:lnTo>
                  <a:pt x="0" y="136608"/>
                </a:lnTo>
                <a:cubicBezTo>
                  <a:pt x="0" y="61212"/>
                  <a:pt x="61212" y="0"/>
                  <a:pt x="13660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5613" dist="8538" dir="5400000">
              <a:srgbClr val="000000">
                <a:alpha val="10196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546420" y="4149378"/>
            <a:ext cx="478118" cy="478118"/>
          </a:xfrm>
          <a:custGeom>
            <a:avLst/>
            <a:gdLst/>
            <a:ahLst/>
            <a:cxnLst/>
            <a:rect l="l" t="t" r="r" b="b"/>
            <a:pathLst>
              <a:path w="478118" h="478118">
                <a:moveTo>
                  <a:pt x="239059" y="0"/>
                </a:moveTo>
                <a:lnTo>
                  <a:pt x="239059" y="0"/>
                </a:lnTo>
                <a:cubicBezTo>
                  <a:pt x="370999" y="0"/>
                  <a:pt x="478118" y="107119"/>
                  <a:pt x="478118" y="239059"/>
                </a:cubicBezTo>
                <a:lnTo>
                  <a:pt x="478118" y="239059"/>
                </a:lnTo>
                <a:cubicBezTo>
                  <a:pt x="478118" y="370999"/>
                  <a:pt x="370999" y="478118"/>
                  <a:pt x="239059" y="478118"/>
                </a:cubicBezTo>
                <a:lnTo>
                  <a:pt x="239059" y="478118"/>
                </a:lnTo>
                <a:cubicBezTo>
                  <a:pt x="107119" y="478118"/>
                  <a:pt x="0" y="370999"/>
                  <a:pt x="0" y="239059"/>
                </a:cubicBezTo>
                <a:lnTo>
                  <a:pt x="0" y="239059"/>
                </a:lnTo>
                <a:cubicBezTo>
                  <a:pt x="0" y="107119"/>
                  <a:pt x="107119" y="0"/>
                  <a:pt x="239059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16" name="Shape 14"/>
          <p:cNvSpPr/>
          <p:nvPr/>
        </p:nvSpPr>
        <p:spPr>
          <a:xfrm>
            <a:off x="683025" y="4285983"/>
            <a:ext cx="204908" cy="204908"/>
          </a:xfrm>
          <a:custGeom>
            <a:avLst/>
            <a:gdLst/>
            <a:ahLst/>
            <a:cxnLst/>
            <a:rect l="l" t="t" r="r" b="b"/>
            <a:pathLst>
              <a:path w="204908" h="204908">
                <a:moveTo>
                  <a:pt x="96451" y="34858"/>
                </a:moveTo>
                <a:lnTo>
                  <a:pt x="102454" y="43143"/>
                </a:lnTo>
                <a:lnTo>
                  <a:pt x="108457" y="34858"/>
                </a:lnTo>
                <a:cubicBezTo>
                  <a:pt x="118462" y="21011"/>
                  <a:pt x="134551" y="12807"/>
                  <a:pt x="151640" y="12807"/>
                </a:cubicBezTo>
                <a:cubicBezTo>
                  <a:pt x="181055" y="12807"/>
                  <a:pt x="204908" y="36659"/>
                  <a:pt x="204908" y="66075"/>
                </a:cubicBezTo>
                <a:lnTo>
                  <a:pt x="204908" y="67115"/>
                </a:lnTo>
                <a:cubicBezTo>
                  <a:pt x="204908" y="112019"/>
                  <a:pt x="148918" y="164166"/>
                  <a:pt x="119703" y="186458"/>
                </a:cubicBezTo>
                <a:cubicBezTo>
                  <a:pt x="114740" y="190220"/>
                  <a:pt x="108657" y="192101"/>
                  <a:pt x="102454" y="192101"/>
                </a:cubicBezTo>
                <a:cubicBezTo>
                  <a:pt x="96251" y="192101"/>
                  <a:pt x="90127" y="190260"/>
                  <a:pt x="85205" y="186458"/>
                </a:cubicBezTo>
                <a:cubicBezTo>
                  <a:pt x="55989" y="164166"/>
                  <a:pt x="0" y="112019"/>
                  <a:pt x="0" y="67115"/>
                </a:cubicBezTo>
                <a:lnTo>
                  <a:pt x="0" y="66075"/>
                </a:lnTo>
                <a:cubicBezTo>
                  <a:pt x="0" y="36659"/>
                  <a:pt x="23853" y="12807"/>
                  <a:pt x="53268" y="12807"/>
                </a:cubicBezTo>
                <a:cubicBezTo>
                  <a:pt x="70357" y="12807"/>
                  <a:pt x="86445" y="21011"/>
                  <a:pt x="96451" y="3485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1161143" y="4149378"/>
            <a:ext cx="4729950" cy="2390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4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Sé Amable Contigo Mismo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161143" y="4456739"/>
            <a:ext cx="4712874" cy="4439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Mantener estos objetivos puede ser complicado cuando la vida se complica. </a:t>
            </a:r>
            <a:pPr>
              <a:lnSpc>
                <a:spcPct val="140000"/>
              </a:lnSpc>
            </a:pPr>
            <a:r>
              <a:rPr lang="en-US" sz="1076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Avanza paso a paso</a:t>
            </a:r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y celebra cada progreso, por pequeño que parezca.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179377" y="1058689"/>
            <a:ext cx="5669109" cy="1161143"/>
          </a:xfrm>
          <a:custGeom>
            <a:avLst/>
            <a:gdLst/>
            <a:ahLst/>
            <a:cxnLst/>
            <a:rect l="l" t="t" r="r" b="b"/>
            <a:pathLst>
              <a:path w="5669109" h="1161143">
                <a:moveTo>
                  <a:pt x="136608" y="0"/>
                </a:moveTo>
                <a:lnTo>
                  <a:pt x="5532501" y="0"/>
                </a:lnTo>
                <a:cubicBezTo>
                  <a:pt x="5607948" y="0"/>
                  <a:pt x="5669109" y="61162"/>
                  <a:pt x="5669109" y="136608"/>
                </a:cubicBezTo>
                <a:lnTo>
                  <a:pt x="5669109" y="1024534"/>
                </a:lnTo>
                <a:cubicBezTo>
                  <a:pt x="5669109" y="1099981"/>
                  <a:pt x="5607948" y="1161143"/>
                  <a:pt x="5532501" y="1161143"/>
                </a:cubicBezTo>
                <a:lnTo>
                  <a:pt x="136608" y="1161143"/>
                </a:lnTo>
                <a:cubicBezTo>
                  <a:pt x="61162" y="1161143"/>
                  <a:pt x="0" y="1099981"/>
                  <a:pt x="0" y="1024534"/>
                </a:cubicBezTo>
                <a:lnTo>
                  <a:pt x="0" y="136608"/>
                </a:lnTo>
                <a:cubicBezTo>
                  <a:pt x="0" y="61212"/>
                  <a:pt x="61212" y="0"/>
                  <a:pt x="13660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5613" dist="8538" dir="5400000">
              <a:srgbClr val="000000">
                <a:alpha val="10196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384285" y="1263597"/>
            <a:ext cx="478118" cy="478118"/>
          </a:xfrm>
          <a:custGeom>
            <a:avLst/>
            <a:gdLst/>
            <a:ahLst/>
            <a:cxnLst/>
            <a:rect l="l" t="t" r="r" b="b"/>
            <a:pathLst>
              <a:path w="478118" h="478118">
                <a:moveTo>
                  <a:pt x="239059" y="0"/>
                </a:moveTo>
                <a:lnTo>
                  <a:pt x="239059" y="0"/>
                </a:lnTo>
                <a:cubicBezTo>
                  <a:pt x="370999" y="0"/>
                  <a:pt x="478118" y="107119"/>
                  <a:pt x="478118" y="239059"/>
                </a:cubicBezTo>
                <a:lnTo>
                  <a:pt x="478118" y="239059"/>
                </a:lnTo>
                <a:cubicBezTo>
                  <a:pt x="478118" y="370999"/>
                  <a:pt x="370999" y="478118"/>
                  <a:pt x="239059" y="478118"/>
                </a:cubicBezTo>
                <a:lnTo>
                  <a:pt x="239059" y="478118"/>
                </a:lnTo>
                <a:cubicBezTo>
                  <a:pt x="107119" y="478118"/>
                  <a:pt x="0" y="370999"/>
                  <a:pt x="0" y="239059"/>
                </a:cubicBezTo>
                <a:lnTo>
                  <a:pt x="0" y="239059"/>
                </a:lnTo>
                <a:cubicBezTo>
                  <a:pt x="0" y="107119"/>
                  <a:pt x="107119" y="0"/>
                  <a:pt x="239059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21" name="Shape 19"/>
          <p:cNvSpPr/>
          <p:nvPr/>
        </p:nvSpPr>
        <p:spPr>
          <a:xfrm>
            <a:off x="6533696" y="1400202"/>
            <a:ext cx="179294" cy="204908"/>
          </a:xfrm>
          <a:custGeom>
            <a:avLst/>
            <a:gdLst/>
            <a:ahLst/>
            <a:cxnLst/>
            <a:rect l="l" t="t" r="r" b="b"/>
            <a:pathLst>
              <a:path w="179294" h="204908">
                <a:moveTo>
                  <a:pt x="89647" y="3202"/>
                </a:moveTo>
                <a:cubicBezTo>
                  <a:pt x="63141" y="3202"/>
                  <a:pt x="41622" y="24721"/>
                  <a:pt x="41622" y="51227"/>
                </a:cubicBezTo>
                <a:cubicBezTo>
                  <a:pt x="41622" y="77733"/>
                  <a:pt x="63141" y="99252"/>
                  <a:pt x="89647" y="99252"/>
                </a:cubicBezTo>
                <a:cubicBezTo>
                  <a:pt x="116153" y="99252"/>
                  <a:pt x="137672" y="77733"/>
                  <a:pt x="137672" y="51227"/>
                </a:cubicBezTo>
                <a:cubicBezTo>
                  <a:pt x="137672" y="24721"/>
                  <a:pt x="116153" y="3202"/>
                  <a:pt x="89647" y="3202"/>
                </a:cubicBezTo>
                <a:close/>
                <a:moveTo>
                  <a:pt x="113660" y="128387"/>
                </a:moveTo>
                <a:cubicBezTo>
                  <a:pt x="111499" y="128187"/>
                  <a:pt x="109257" y="128067"/>
                  <a:pt x="107016" y="128067"/>
                </a:cubicBezTo>
                <a:lnTo>
                  <a:pt x="72238" y="128067"/>
                </a:lnTo>
                <a:cubicBezTo>
                  <a:pt x="69997" y="128067"/>
                  <a:pt x="67796" y="128187"/>
                  <a:pt x="65594" y="128387"/>
                </a:cubicBezTo>
                <a:lnTo>
                  <a:pt x="65594" y="155402"/>
                </a:lnTo>
                <a:cubicBezTo>
                  <a:pt x="72198" y="158443"/>
                  <a:pt x="76800" y="165127"/>
                  <a:pt x="76800" y="172851"/>
                </a:cubicBezTo>
                <a:cubicBezTo>
                  <a:pt x="76800" y="183456"/>
                  <a:pt x="68196" y="192061"/>
                  <a:pt x="57590" y="192061"/>
                </a:cubicBezTo>
                <a:cubicBezTo>
                  <a:pt x="46985" y="192061"/>
                  <a:pt x="38380" y="183456"/>
                  <a:pt x="38380" y="172851"/>
                </a:cubicBezTo>
                <a:cubicBezTo>
                  <a:pt x="38380" y="165087"/>
                  <a:pt x="42983" y="158403"/>
                  <a:pt x="49586" y="155402"/>
                </a:cubicBezTo>
                <a:lnTo>
                  <a:pt x="49586" y="132029"/>
                </a:lnTo>
                <a:cubicBezTo>
                  <a:pt x="24413" y="141274"/>
                  <a:pt x="6403" y="165527"/>
                  <a:pt x="6403" y="193942"/>
                </a:cubicBezTo>
                <a:cubicBezTo>
                  <a:pt x="6403" y="199985"/>
                  <a:pt x="11326" y="204908"/>
                  <a:pt x="17369" y="204908"/>
                </a:cubicBezTo>
                <a:lnTo>
                  <a:pt x="161885" y="204908"/>
                </a:lnTo>
                <a:cubicBezTo>
                  <a:pt x="167928" y="204908"/>
                  <a:pt x="172851" y="199985"/>
                  <a:pt x="172851" y="193942"/>
                </a:cubicBezTo>
                <a:cubicBezTo>
                  <a:pt x="172851" y="165527"/>
                  <a:pt x="154841" y="141314"/>
                  <a:pt x="129628" y="132069"/>
                </a:cubicBezTo>
                <a:lnTo>
                  <a:pt x="129628" y="147037"/>
                </a:lnTo>
                <a:cubicBezTo>
                  <a:pt x="138953" y="150319"/>
                  <a:pt x="145636" y="159244"/>
                  <a:pt x="145636" y="169689"/>
                </a:cubicBezTo>
                <a:lnTo>
                  <a:pt x="145636" y="182496"/>
                </a:lnTo>
                <a:cubicBezTo>
                  <a:pt x="145636" y="186898"/>
                  <a:pt x="142035" y="190500"/>
                  <a:pt x="137632" y="190500"/>
                </a:cubicBezTo>
                <a:cubicBezTo>
                  <a:pt x="133230" y="190500"/>
                  <a:pt x="129628" y="186898"/>
                  <a:pt x="129628" y="182496"/>
                </a:cubicBezTo>
                <a:lnTo>
                  <a:pt x="129628" y="169689"/>
                </a:lnTo>
                <a:cubicBezTo>
                  <a:pt x="129628" y="165287"/>
                  <a:pt x="126026" y="161685"/>
                  <a:pt x="121624" y="161685"/>
                </a:cubicBezTo>
                <a:cubicBezTo>
                  <a:pt x="117222" y="161685"/>
                  <a:pt x="113620" y="165287"/>
                  <a:pt x="113620" y="169689"/>
                </a:cubicBezTo>
                <a:lnTo>
                  <a:pt x="113620" y="182496"/>
                </a:lnTo>
                <a:cubicBezTo>
                  <a:pt x="113620" y="186898"/>
                  <a:pt x="110018" y="190500"/>
                  <a:pt x="105615" y="190500"/>
                </a:cubicBezTo>
                <a:cubicBezTo>
                  <a:pt x="101213" y="190500"/>
                  <a:pt x="97611" y="186898"/>
                  <a:pt x="97611" y="182496"/>
                </a:cubicBezTo>
                <a:lnTo>
                  <a:pt x="97611" y="169689"/>
                </a:lnTo>
                <a:cubicBezTo>
                  <a:pt x="97611" y="159244"/>
                  <a:pt x="104295" y="150359"/>
                  <a:pt x="113620" y="147037"/>
                </a:cubicBezTo>
                <a:lnTo>
                  <a:pt x="113620" y="128387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2" name="Text 20"/>
          <p:cNvSpPr/>
          <p:nvPr/>
        </p:nvSpPr>
        <p:spPr>
          <a:xfrm>
            <a:off x="6999007" y="1263597"/>
            <a:ext cx="4729950" cy="2390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4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Busca Apoyo Profesional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6999007" y="1570958"/>
            <a:ext cx="4712874" cy="4439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Si lo necesitas, consulta a un terapeuta. La terapia proporciona herramientas para gestionar factores estresantes cotidianos. </a:t>
            </a:r>
            <a:pPr>
              <a:lnSpc>
                <a:spcPct val="140000"/>
              </a:lnSpc>
            </a:pPr>
            <a:r>
              <a:rPr lang="en-US" sz="1076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es debilidad, es sabiduría.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179377" y="2390588"/>
            <a:ext cx="5669109" cy="1161143"/>
          </a:xfrm>
          <a:custGeom>
            <a:avLst/>
            <a:gdLst/>
            <a:ahLst/>
            <a:cxnLst/>
            <a:rect l="l" t="t" r="r" b="b"/>
            <a:pathLst>
              <a:path w="5669109" h="1161143">
                <a:moveTo>
                  <a:pt x="136608" y="0"/>
                </a:moveTo>
                <a:lnTo>
                  <a:pt x="5532501" y="0"/>
                </a:lnTo>
                <a:cubicBezTo>
                  <a:pt x="5607948" y="0"/>
                  <a:pt x="5669109" y="61162"/>
                  <a:pt x="5669109" y="136608"/>
                </a:cubicBezTo>
                <a:lnTo>
                  <a:pt x="5669109" y="1024534"/>
                </a:lnTo>
                <a:cubicBezTo>
                  <a:pt x="5669109" y="1099981"/>
                  <a:pt x="5607948" y="1161143"/>
                  <a:pt x="5532501" y="1161143"/>
                </a:cubicBezTo>
                <a:lnTo>
                  <a:pt x="136608" y="1161143"/>
                </a:lnTo>
                <a:cubicBezTo>
                  <a:pt x="61162" y="1161143"/>
                  <a:pt x="0" y="1099981"/>
                  <a:pt x="0" y="1024534"/>
                </a:cubicBezTo>
                <a:lnTo>
                  <a:pt x="0" y="136608"/>
                </a:lnTo>
                <a:cubicBezTo>
                  <a:pt x="0" y="61212"/>
                  <a:pt x="61212" y="0"/>
                  <a:pt x="13660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25613" dist="8538" dir="5400000">
              <a:srgbClr val="000000">
                <a:alpha val="10196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384285" y="2595496"/>
            <a:ext cx="478118" cy="478118"/>
          </a:xfrm>
          <a:custGeom>
            <a:avLst/>
            <a:gdLst/>
            <a:ahLst/>
            <a:cxnLst/>
            <a:rect l="l" t="t" r="r" b="b"/>
            <a:pathLst>
              <a:path w="478118" h="478118">
                <a:moveTo>
                  <a:pt x="239059" y="0"/>
                </a:moveTo>
                <a:lnTo>
                  <a:pt x="239059" y="0"/>
                </a:lnTo>
                <a:cubicBezTo>
                  <a:pt x="370999" y="0"/>
                  <a:pt x="478118" y="107119"/>
                  <a:pt x="478118" y="239059"/>
                </a:cubicBezTo>
                <a:lnTo>
                  <a:pt x="478118" y="239059"/>
                </a:lnTo>
                <a:cubicBezTo>
                  <a:pt x="478118" y="370999"/>
                  <a:pt x="370999" y="478118"/>
                  <a:pt x="239059" y="478118"/>
                </a:cubicBezTo>
                <a:lnTo>
                  <a:pt x="239059" y="478118"/>
                </a:lnTo>
                <a:cubicBezTo>
                  <a:pt x="107119" y="478118"/>
                  <a:pt x="0" y="370999"/>
                  <a:pt x="0" y="239059"/>
                </a:cubicBezTo>
                <a:lnTo>
                  <a:pt x="0" y="239059"/>
                </a:lnTo>
                <a:cubicBezTo>
                  <a:pt x="0" y="107119"/>
                  <a:pt x="107119" y="0"/>
                  <a:pt x="239059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26" name="Shape 24"/>
          <p:cNvSpPr/>
          <p:nvPr/>
        </p:nvSpPr>
        <p:spPr>
          <a:xfrm>
            <a:off x="6520890" y="2732101"/>
            <a:ext cx="204908" cy="204908"/>
          </a:xfrm>
          <a:custGeom>
            <a:avLst/>
            <a:gdLst/>
            <a:ahLst/>
            <a:cxnLst/>
            <a:rect l="l" t="t" r="r" b="b"/>
            <a:pathLst>
              <a:path w="204908" h="204908">
                <a:moveTo>
                  <a:pt x="57750" y="0"/>
                </a:moveTo>
                <a:lnTo>
                  <a:pt x="147397" y="0"/>
                </a:lnTo>
                <a:cubicBezTo>
                  <a:pt x="158003" y="0"/>
                  <a:pt x="166647" y="8725"/>
                  <a:pt x="166247" y="19290"/>
                </a:cubicBezTo>
                <a:cubicBezTo>
                  <a:pt x="166167" y="21411"/>
                  <a:pt x="166087" y="23532"/>
                  <a:pt x="165967" y="25613"/>
                </a:cubicBezTo>
                <a:lnTo>
                  <a:pt x="185818" y="25613"/>
                </a:lnTo>
                <a:cubicBezTo>
                  <a:pt x="196263" y="25613"/>
                  <a:pt x="205468" y="34258"/>
                  <a:pt x="204667" y="45544"/>
                </a:cubicBezTo>
                <a:cubicBezTo>
                  <a:pt x="201666" y="87046"/>
                  <a:pt x="180455" y="109858"/>
                  <a:pt x="157443" y="121784"/>
                </a:cubicBezTo>
                <a:cubicBezTo>
                  <a:pt x="151119" y="125066"/>
                  <a:pt x="144676" y="127507"/>
                  <a:pt x="138553" y="129308"/>
                </a:cubicBezTo>
                <a:cubicBezTo>
                  <a:pt x="130468" y="140754"/>
                  <a:pt x="122064" y="146797"/>
                  <a:pt x="115381" y="150039"/>
                </a:cubicBezTo>
                <a:lnTo>
                  <a:pt x="115381" y="179294"/>
                </a:lnTo>
                <a:lnTo>
                  <a:pt x="140994" y="179294"/>
                </a:lnTo>
                <a:cubicBezTo>
                  <a:pt x="148078" y="179294"/>
                  <a:pt x="153801" y="185017"/>
                  <a:pt x="153801" y="192101"/>
                </a:cubicBezTo>
                <a:cubicBezTo>
                  <a:pt x="153801" y="199185"/>
                  <a:pt x="148078" y="204908"/>
                  <a:pt x="140994" y="204908"/>
                </a:cubicBezTo>
                <a:lnTo>
                  <a:pt x="64154" y="204908"/>
                </a:lnTo>
                <a:cubicBezTo>
                  <a:pt x="57070" y="204908"/>
                  <a:pt x="51347" y="199185"/>
                  <a:pt x="51347" y="192101"/>
                </a:cubicBezTo>
                <a:cubicBezTo>
                  <a:pt x="51347" y="185017"/>
                  <a:pt x="57070" y="179294"/>
                  <a:pt x="64154" y="179294"/>
                </a:cubicBezTo>
                <a:lnTo>
                  <a:pt x="89767" y="179294"/>
                </a:lnTo>
                <a:lnTo>
                  <a:pt x="89767" y="150039"/>
                </a:lnTo>
                <a:cubicBezTo>
                  <a:pt x="83364" y="146957"/>
                  <a:pt x="75400" y="141234"/>
                  <a:pt x="67636" y="130709"/>
                </a:cubicBezTo>
                <a:cubicBezTo>
                  <a:pt x="60272" y="128788"/>
                  <a:pt x="52267" y="125866"/>
                  <a:pt x="44463" y="121464"/>
                </a:cubicBezTo>
                <a:cubicBezTo>
                  <a:pt x="22812" y="109337"/>
                  <a:pt x="3282" y="86485"/>
                  <a:pt x="480" y="45464"/>
                </a:cubicBezTo>
                <a:cubicBezTo>
                  <a:pt x="-280" y="34218"/>
                  <a:pt x="8885" y="25573"/>
                  <a:pt x="19330" y="25573"/>
                </a:cubicBezTo>
                <a:lnTo>
                  <a:pt x="39181" y="25573"/>
                </a:lnTo>
                <a:cubicBezTo>
                  <a:pt x="39061" y="23492"/>
                  <a:pt x="38980" y="21411"/>
                  <a:pt x="38900" y="19250"/>
                </a:cubicBezTo>
                <a:cubicBezTo>
                  <a:pt x="38500" y="8645"/>
                  <a:pt x="47145" y="-40"/>
                  <a:pt x="57750" y="-40"/>
                </a:cubicBezTo>
                <a:close/>
                <a:moveTo>
                  <a:pt x="40621" y="44824"/>
                </a:moveTo>
                <a:lnTo>
                  <a:pt x="19650" y="44824"/>
                </a:lnTo>
                <a:cubicBezTo>
                  <a:pt x="22132" y="78721"/>
                  <a:pt x="37700" y="95690"/>
                  <a:pt x="53748" y="104695"/>
                </a:cubicBezTo>
                <a:cubicBezTo>
                  <a:pt x="47985" y="89767"/>
                  <a:pt x="43223" y="70277"/>
                  <a:pt x="40621" y="44824"/>
                </a:cubicBezTo>
                <a:close/>
                <a:moveTo>
                  <a:pt x="152080" y="102774"/>
                </a:moveTo>
                <a:cubicBezTo>
                  <a:pt x="168288" y="93249"/>
                  <a:pt x="182936" y="76320"/>
                  <a:pt x="185417" y="44824"/>
                </a:cubicBezTo>
                <a:lnTo>
                  <a:pt x="164486" y="44824"/>
                </a:lnTo>
                <a:cubicBezTo>
                  <a:pt x="162005" y="69196"/>
                  <a:pt x="157523" y="88126"/>
                  <a:pt x="152080" y="102774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7" name="Text 25"/>
          <p:cNvSpPr/>
          <p:nvPr/>
        </p:nvSpPr>
        <p:spPr>
          <a:xfrm>
            <a:off x="6999007" y="2595496"/>
            <a:ext cx="4729950" cy="2390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45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Lleva un Registro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999007" y="2902857"/>
            <a:ext cx="4712874" cy="4439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76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Busca alguien que te motive o lleva un registro de tus avances en un diario para mantener el enfoque. </a:t>
            </a:r>
            <a:pPr>
              <a:lnSpc>
                <a:spcPct val="140000"/>
              </a:lnSpc>
            </a:pPr>
            <a:r>
              <a:rPr lang="en-US" sz="1076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 consistencia es clave.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6179377" y="3722487"/>
            <a:ext cx="5669109" cy="1903933"/>
          </a:xfrm>
          <a:custGeom>
            <a:avLst/>
            <a:gdLst/>
            <a:ahLst/>
            <a:cxnLst/>
            <a:rect l="l" t="t" r="r" b="b"/>
            <a:pathLst>
              <a:path w="5669109" h="1903933">
                <a:moveTo>
                  <a:pt x="136607" y="0"/>
                </a:moveTo>
                <a:lnTo>
                  <a:pt x="5532502" y="0"/>
                </a:lnTo>
                <a:cubicBezTo>
                  <a:pt x="5607948" y="0"/>
                  <a:pt x="5669109" y="61161"/>
                  <a:pt x="5669109" y="136607"/>
                </a:cubicBezTo>
                <a:lnTo>
                  <a:pt x="5669109" y="1767326"/>
                </a:lnTo>
                <a:cubicBezTo>
                  <a:pt x="5669109" y="1842772"/>
                  <a:pt x="5607948" y="1903933"/>
                  <a:pt x="5532502" y="1903933"/>
                </a:cubicBezTo>
                <a:lnTo>
                  <a:pt x="136607" y="1903933"/>
                </a:lnTo>
                <a:cubicBezTo>
                  <a:pt x="61161" y="1903933"/>
                  <a:pt x="0" y="1842772"/>
                  <a:pt x="0" y="1767326"/>
                </a:cubicBezTo>
                <a:lnTo>
                  <a:pt x="0" y="136607"/>
                </a:lnTo>
                <a:cubicBezTo>
                  <a:pt x="0" y="61161"/>
                  <a:pt x="61161" y="0"/>
                  <a:pt x="136607" y="0"/>
                </a:cubicBezTo>
                <a:close/>
              </a:path>
            </a:pathLst>
          </a:custGeom>
          <a:solidFill>
            <a:srgbClr val="3A4A3F"/>
          </a:solidFill>
          <a:ln/>
        </p:spPr>
      </p:sp>
      <p:sp>
        <p:nvSpPr>
          <p:cNvPr id="30" name="Shape 28"/>
          <p:cNvSpPr/>
          <p:nvPr/>
        </p:nvSpPr>
        <p:spPr>
          <a:xfrm>
            <a:off x="6418436" y="3935933"/>
            <a:ext cx="256134" cy="256134"/>
          </a:xfrm>
          <a:custGeom>
            <a:avLst/>
            <a:gdLst/>
            <a:ahLst/>
            <a:cxnLst/>
            <a:rect l="l" t="t" r="r" b="b"/>
            <a:pathLst>
              <a:path w="256134" h="256134">
                <a:moveTo>
                  <a:pt x="128067" y="256134"/>
                </a:moveTo>
                <a:cubicBezTo>
                  <a:pt x="198749" y="256134"/>
                  <a:pt x="256134" y="198749"/>
                  <a:pt x="256134" y="128067"/>
                </a:cubicBezTo>
                <a:cubicBezTo>
                  <a:pt x="256134" y="57385"/>
                  <a:pt x="198749" y="0"/>
                  <a:pt x="128067" y="0"/>
                </a:cubicBezTo>
                <a:cubicBezTo>
                  <a:pt x="57385" y="0"/>
                  <a:pt x="0" y="57385"/>
                  <a:pt x="0" y="128067"/>
                </a:cubicBezTo>
                <a:cubicBezTo>
                  <a:pt x="0" y="198749"/>
                  <a:pt x="57385" y="256134"/>
                  <a:pt x="128067" y="256134"/>
                </a:cubicBezTo>
                <a:close/>
                <a:moveTo>
                  <a:pt x="128067" y="68036"/>
                </a:moveTo>
                <a:cubicBezTo>
                  <a:pt x="134721" y="68036"/>
                  <a:pt x="140074" y="73389"/>
                  <a:pt x="140074" y="80042"/>
                </a:cubicBezTo>
                <a:lnTo>
                  <a:pt x="140074" y="136071"/>
                </a:lnTo>
                <a:cubicBezTo>
                  <a:pt x="140074" y="142725"/>
                  <a:pt x="134721" y="148078"/>
                  <a:pt x="128067" y="148078"/>
                </a:cubicBezTo>
                <a:cubicBezTo>
                  <a:pt x="121414" y="148078"/>
                  <a:pt x="116061" y="142725"/>
                  <a:pt x="116061" y="136071"/>
                </a:cubicBezTo>
                <a:lnTo>
                  <a:pt x="116061" y="80042"/>
                </a:lnTo>
                <a:cubicBezTo>
                  <a:pt x="116061" y="73389"/>
                  <a:pt x="121414" y="68036"/>
                  <a:pt x="128067" y="68036"/>
                </a:cubicBezTo>
                <a:close/>
                <a:moveTo>
                  <a:pt x="114710" y="176092"/>
                </a:moveTo>
                <a:cubicBezTo>
                  <a:pt x="114406" y="171134"/>
                  <a:pt x="116879" y="166417"/>
                  <a:pt x="121129" y="163847"/>
                </a:cubicBezTo>
                <a:cubicBezTo>
                  <a:pt x="125379" y="161276"/>
                  <a:pt x="130705" y="161276"/>
                  <a:pt x="134955" y="163847"/>
                </a:cubicBezTo>
                <a:cubicBezTo>
                  <a:pt x="139206" y="166417"/>
                  <a:pt x="141678" y="171134"/>
                  <a:pt x="141374" y="176092"/>
                </a:cubicBezTo>
                <a:cubicBezTo>
                  <a:pt x="141678" y="181050"/>
                  <a:pt x="139206" y="185767"/>
                  <a:pt x="134955" y="188338"/>
                </a:cubicBezTo>
                <a:cubicBezTo>
                  <a:pt x="130705" y="190909"/>
                  <a:pt x="125379" y="190909"/>
                  <a:pt x="121129" y="188338"/>
                </a:cubicBezTo>
                <a:cubicBezTo>
                  <a:pt x="116879" y="185767"/>
                  <a:pt x="114406" y="181050"/>
                  <a:pt x="114710" y="176092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31" name="Text 29"/>
          <p:cNvSpPr/>
          <p:nvPr/>
        </p:nvSpPr>
        <p:spPr>
          <a:xfrm>
            <a:off x="6806907" y="3927395"/>
            <a:ext cx="1408739" cy="2732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13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es Egoísmo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6384285" y="4337210"/>
            <a:ext cx="5336134" cy="5037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1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El autocuidado </a:t>
            </a:r>
            <a:pPr>
              <a:lnSpc>
                <a:spcPct val="140000"/>
              </a:lnSpc>
            </a:pPr>
            <a:r>
              <a:rPr lang="en-US" sz="121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es un acto egoísta.</a:t>
            </a:r>
            <a:pPr>
              <a:lnSpc>
                <a:spcPct val="140000"/>
              </a:lnSpc>
            </a:pPr>
            <a:r>
              <a:rPr lang="en-US" sz="121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Es una necesidad para mejorar tu calidad de vida y tu forma de verte a ti mismo.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6384285" y="4973277"/>
            <a:ext cx="5327597" cy="4439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7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Cuando te cuidas, también beneficias a tu familia, amigos y comunidad. </a:t>
            </a:r>
            <a:pPr>
              <a:lnSpc>
                <a:spcPct val="140000"/>
              </a:lnSpc>
            </a:pPr>
            <a:r>
              <a:rPr lang="en-US" sz="1076" b="1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 un acto de responsabilidad.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350050" y="5767294"/>
            <a:ext cx="11491899" cy="862319"/>
          </a:xfrm>
          <a:custGeom>
            <a:avLst/>
            <a:gdLst/>
            <a:ahLst/>
            <a:cxnLst/>
            <a:rect l="l" t="t" r="r" b="b"/>
            <a:pathLst>
              <a:path w="11491899" h="862319">
                <a:moveTo>
                  <a:pt x="136609" y="0"/>
                </a:moveTo>
                <a:lnTo>
                  <a:pt x="11355291" y="0"/>
                </a:lnTo>
                <a:cubicBezTo>
                  <a:pt x="11430687" y="0"/>
                  <a:pt x="11491899" y="61212"/>
                  <a:pt x="11491899" y="136609"/>
                </a:cubicBezTo>
                <a:lnTo>
                  <a:pt x="11491899" y="725711"/>
                </a:lnTo>
                <a:cubicBezTo>
                  <a:pt x="11491899" y="801107"/>
                  <a:pt x="11430687" y="862319"/>
                  <a:pt x="11355291" y="862319"/>
                </a:cubicBezTo>
                <a:lnTo>
                  <a:pt x="136609" y="862319"/>
                </a:lnTo>
                <a:cubicBezTo>
                  <a:pt x="61212" y="862319"/>
                  <a:pt x="0" y="801107"/>
                  <a:pt x="0" y="725711"/>
                </a:cubicBezTo>
                <a:lnTo>
                  <a:pt x="0" y="136609"/>
                </a:lnTo>
                <a:cubicBezTo>
                  <a:pt x="0" y="61212"/>
                  <a:pt x="61212" y="0"/>
                  <a:pt x="136609" y="0"/>
                </a:cubicBezTo>
                <a:close/>
              </a:path>
            </a:pathLst>
          </a:custGeom>
          <a:solidFill>
            <a:srgbClr val="E9C46A">
              <a:alpha val="20000"/>
            </a:srgbClr>
          </a:solidFill>
          <a:ln w="25400">
            <a:solidFill>
              <a:srgbClr val="E9C46A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561361" y="6068252"/>
            <a:ext cx="192101" cy="256134"/>
          </a:xfrm>
          <a:custGeom>
            <a:avLst/>
            <a:gdLst/>
            <a:ahLst/>
            <a:cxnLst/>
            <a:rect l="l" t="t" r="r" b="b"/>
            <a:pathLst>
              <a:path w="192101" h="256134">
                <a:moveTo>
                  <a:pt x="146527" y="192101"/>
                </a:moveTo>
                <a:cubicBezTo>
                  <a:pt x="150179" y="180945"/>
                  <a:pt x="157483" y="170840"/>
                  <a:pt x="165737" y="162135"/>
                </a:cubicBezTo>
                <a:cubicBezTo>
                  <a:pt x="182096" y="144926"/>
                  <a:pt x="192101" y="121664"/>
                  <a:pt x="192101" y="96050"/>
                </a:cubicBezTo>
                <a:cubicBezTo>
                  <a:pt x="192101" y="43023"/>
                  <a:pt x="149078" y="0"/>
                  <a:pt x="96050" y="0"/>
                </a:cubicBezTo>
                <a:cubicBezTo>
                  <a:pt x="43023" y="0"/>
                  <a:pt x="0" y="43023"/>
                  <a:pt x="0" y="96050"/>
                </a:cubicBezTo>
                <a:cubicBezTo>
                  <a:pt x="0" y="121664"/>
                  <a:pt x="10005" y="144926"/>
                  <a:pt x="26364" y="162135"/>
                </a:cubicBezTo>
                <a:cubicBezTo>
                  <a:pt x="34618" y="170840"/>
                  <a:pt x="41972" y="180945"/>
                  <a:pt x="45574" y="192101"/>
                </a:cubicBezTo>
                <a:lnTo>
                  <a:pt x="146477" y="192101"/>
                </a:lnTo>
                <a:close/>
                <a:moveTo>
                  <a:pt x="144076" y="216113"/>
                </a:moveTo>
                <a:lnTo>
                  <a:pt x="48025" y="216113"/>
                </a:lnTo>
                <a:lnTo>
                  <a:pt x="48025" y="224118"/>
                </a:lnTo>
                <a:cubicBezTo>
                  <a:pt x="48025" y="246229"/>
                  <a:pt x="65935" y="264139"/>
                  <a:pt x="88046" y="264139"/>
                </a:cubicBezTo>
                <a:lnTo>
                  <a:pt x="104055" y="264139"/>
                </a:lnTo>
                <a:cubicBezTo>
                  <a:pt x="126166" y="264139"/>
                  <a:pt x="144076" y="246229"/>
                  <a:pt x="144076" y="224118"/>
                </a:cubicBezTo>
                <a:lnTo>
                  <a:pt x="144076" y="216113"/>
                </a:lnTo>
                <a:close/>
                <a:moveTo>
                  <a:pt x="92048" y="56029"/>
                </a:moveTo>
                <a:cubicBezTo>
                  <a:pt x="72138" y="56029"/>
                  <a:pt x="56029" y="72138"/>
                  <a:pt x="56029" y="92048"/>
                </a:cubicBezTo>
                <a:cubicBezTo>
                  <a:pt x="56029" y="98702"/>
                  <a:pt x="50677" y="104055"/>
                  <a:pt x="44023" y="104055"/>
                </a:cubicBezTo>
                <a:cubicBezTo>
                  <a:pt x="37370" y="104055"/>
                  <a:pt x="32017" y="98702"/>
                  <a:pt x="32017" y="92048"/>
                </a:cubicBezTo>
                <a:cubicBezTo>
                  <a:pt x="32017" y="58881"/>
                  <a:pt x="58881" y="32017"/>
                  <a:pt x="92048" y="32017"/>
                </a:cubicBezTo>
                <a:cubicBezTo>
                  <a:pt x="98702" y="32017"/>
                  <a:pt x="104055" y="37370"/>
                  <a:pt x="104055" y="44023"/>
                </a:cubicBezTo>
                <a:cubicBezTo>
                  <a:pt x="104055" y="50677"/>
                  <a:pt x="98702" y="56029"/>
                  <a:pt x="92048" y="56029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36" name="Text 34"/>
          <p:cNvSpPr/>
          <p:nvPr/>
        </p:nvSpPr>
        <p:spPr>
          <a:xfrm>
            <a:off x="923952" y="5946588"/>
            <a:ext cx="10808874" cy="5037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10" b="1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Recuerda:</a:t>
            </a:r>
            <a:pPr>
              <a:lnSpc>
                <a:spcPct val="140000"/>
              </a:lnSpc>
            </a:pPr>
            <a:r>
              <a:rPr lang="en-US" sz="1210" dirty="0">
                <a:solidFill>
                  <a:srgbClr val="3A4A3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El autocuidado es diferente para todos. Es importante descubrir qué es lo que tú necesitas y disfrutas. Podría ser necesario intentar diferentes cosas hasta descubrir qué funciona mejor para ti.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5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wp.insighttimer.com/676ad40d24614ebb23d6bc7b6447541f15e8a031.jpg">    </p:cNvPr>
          <p:cNvPicPr>
            <a:picLocks noChangeAspect="1"/>
          </p:cNvPicPr>
          <p:nvPr/>
        </p:nvPicPr>
        <p:blipFill>
          <a:blip r:embed="rId1"/>
          <a:srcRect l="5556" r="5556" t="0" b="0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3A4A3F">
                  <a:alpha val="85000"/>
                </a:srgbClr>
              </a:gs>
              <a:gs pos="50000">
                <a:srgbClr val="3A4A3F">
                  <a:alpha val="70000"/>
                </a:srgbClr>
              </a:gs>
              <a:gs pos="100000">
                <a:srgbClr val="3A4A3F">
                  <a:alpha val="50000"/>
                </a:srgbClr>
              </a:gs>
            </a:gsLst>
            <a:lin ang="2700000" scaled="1"/>
          </a:gradFill>
          <a:ln/>
        </p:spPr>
      </p:sp>
      <p:sp>
        <p:nvSpPr>
          <p:cNvPr id="4" name="Shape 1"/>
          <p:cNvSpPr/>
          <p:nvPr/>
        </p:nvSpPr>
        <p:spPr>
          <a:xfrm>
            <a:off x="5774531" y="152400"/>
            <a:ext cx="642938" cy="571500"/>
          </a:xfrm>
          <a:custGeom>
            <a:avLst/>
            <a:gdLst/>
            <a:ahLst/>
            <a:cxnLst/>
            <a:rect l="l" t="t" r="r" b="b"/>
            <a:pathLst>
              <a:path w="642938" h="571500">
                <a:moveTo>
                  <a:pt x="189421" y="253938"/>
                </a:moveTo>
                <a:cubicBezTo>
                  <a:pt x="227707" y="274811"/>
                  <a:pt x="261417" y="303163"/>
                  <a:pt x="288541" y="337096"/>
                </a:cubicBezTo>
                <a:cubicBezTo>
                  <a:pt x="300930" y="352611"/>
                  <a:pt x="311981" y="369354"/>
                  <a:pt x="321357" y="387102"/>
                </a:cubicBezTo>
                <a:cubicBezTo>
                  <a:pt x="330845" y="369354"/>
                  <a:pt x="341784" y="352723"/>
                  <a:pt x="354174" y="337096"/>
                </a:cubicBezTo>
                <a:cubicBezTo>
                  <a:pt x="381298" y="303051"/>
                  <a:pt x="415007" y="274700"/>
                  <a:pt x="453293" y="253938"/>
                </a:cubicBezTo>
                <a:cubicBezTo>
                  <a:pt x="499839" y="228600"/>
                  <a:pt x="553083" y="214313"/>
                  <a:pt x="609228" y="214313"/>
                </a:cubicBezTo>
                <a:lnTo>
                  <a:pt x="620278" y="214313"/>
                </a:lnTo>
                <a:cubicBezTo>
                  <a:pt x="632668" y="214313"/>
                  <a:pt x="642714" y="224358"/>
                  <a:pt x="642714" y="236748"/>
                </a:cubicBezTo>
                <a:cubicBezTo>
                  <a:pt x="642714" y="401948"/>
                  <a:pt x="508881" y="535781"/>
                  <a:pt x="343681" y="535781"/>
                </a:cubicBezTo>
                <a:lnTo>
                  <a:pt x="298810" y="535781"/>
                </a:lnTo>
                <a:cubicBezTo>
                  <a:pt x="133834" y="535781"/>
                  <a:pt x="0" y="401948"/>
                  <a:pt x="0" y="236748"/>
                </a:cubicBezTo>
                <a:cubicBezTo>
                  <a:pt x="0" y="224358"/>
                  <a:pt x="10046" y="214313"/>
                  <a:pt x="22436" y="214313"/>
                </a:cubicBezTo>
                <a:lnTo>
                  <a:pt x="33486" y="214313"/>
                </a:lnTo>
                <a:cubicBezTo>
                  <a:pt x="89743" y="214313"/>
                  <a:pt x="142987" y="228600"/>
                  <a:pt x="189421" y="253938"/>
                </a:cubicBezTo>
                <a:close/>
                <a:moveTo>
                  <a:pt x="339217" y="42416"/>
                </a:moveTo>
                <a:cubicBezTo>
                  <a:pt x="358080" y="60164"/>
                  <a:pt x="407752" y="113184"/>
                  <a:pt x="438559" y="201253"/>
                </a:cubicBezTo>
                <a:cubicBezTo>
                  <a:pt x="393799" y="223800"/>
                  <a:pt x="353950" y="255054"/>
                  <a:pt x="321469" y="292894"/>
                </a:cubicBezTo>
                <a:cubicBezTo>
                  <a:pt x="288875" y="255054"/>
                  <a:pt x="249138" y="223912"/>
                  <a:pt x="204378" y="201253"/>
                </a:cubicBezTo>
                <a:cubicBezTo>
                  <a:pt x="235186" y="113184"/>
                  <a:pt x="284969" y="60164"/>
                  <a:pt x="303721" y="42416"/>
                </a:cubicBezTo>
                <a:cubicBezTo>
                  <a:pt x="308521" y="37840"/>
                  <a:pt x="314883" y="35719"/>
                  <a:pt x="321469" y="35719"/>
                </a:cubicBezTo>
                <a:cubicBezTo>
                  <a:pt x="328054" y="35719"/>
                  <a:pt x="334417" y="37951"/>
                  <a:pt x="339217" y="42416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5" name="Text 2"/>
          <p:cNvSpPr/>
          <p:nvPr/>
        </p:nvSpPr>
        <p:spPr>
          <a:xfrm>
            <a:off x="2513409" y="1028700"/>
            <a:ext cx="7162800" cy="142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45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El Autocuidado es un Viaje,</a:t>
            </a:r>
            <a:endParaRPr lang="en-US" sz="1600" dirty="0"/>
          </a:p>
          <a:p>
            <a:pPr algn="ctr">
              <a:lnSpc>
                <a:spcPct val="100000"/>
              </a:lnSpc>
            </a:pPr>
            <a:r>
              <a:rPr lang="en-US" sz="4500" b="1" dirty="0">
                <a:solidFill>
                  <a:srgbClr val="F7F5F2"/>
                </a:solidFill>
                <a:latin typeface="Sorts Mill Goudy" pitchFamily="34" charset="0"/>
                <a:ea typeface="Sorts Mill Goudy" pitchFamily="34" charset="-122"/>
                <a:cs typeface="Sorts Mill Goudy" pitchFamily="34" charset="-120"/>
              </a:rPr>
              <a:t>no un Destino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1771650" y="2762250"/>
            <a:ext cx="8648700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800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Cuidarse va más allá de pequeños placeres. Se trata de </a:t>
            </a:r>
            <a:pPr algn="ctr">
              <a:lnSpc>
                <a:spcPct val="140000"/>
              </a:lnSpc>
            </a:pPr>
            <a:r>
              <a:rPr lang="en-US" sz="1800" b="1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nutrir cuerpo, mente y espíritu</a:t>
            </a:r>
            <a:pPr algn="ctr">
              <a:lnSpc>
                <a:spcPct val="140000"/>
              </a:lnSpc>
            </a:pPr>
            <a:r>
              <a:rPr lang="en-US" sz="1800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con prácticas que fortalezcan la salud, promuevan la tranquilidad y construyan entornos de confianza.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1828800" y="4181475"/>
            <a:ext cx="8534400" cy="1228725"/>
          </a:xfrm>
          <a:custGeom>
            <a:avLst/>
            <a:gdLst/>
            <a:ahLst/>
            <a:cxnLst/>
            <a:rect l="l" t="t" r="r" b="b"/>
            <a:pathLst>
              <a:path w="8534400" h="1228725">
                <a:moveTo>
                  <a:pt x="152399" y="0"/>
                </a:moveTo>
                <a:lnTo>
                  <a:pt x="8382001" y="0"/>
                </a:lnTo>
                <a:cubicBezTo>
                  <a:pt x="8466169" y="0"/>
                  <a:pt x="8534400" y="68231"/>
                  <a:pt x="8534400" y="152399"/>
                </a:cubicBezTo>
                <a:lnTo>
                  <a:pt x="8534400" y="1076326"/>
                </a:lnTo>
                <a:cubicBezTo>
                  <a:pt x="8534400" y="1160494"/>
                  <a:pt x="8466169" y="1228725"/>
                  <a:pt x="8382001" y="1228725"/>
                </a:cubicBezTo>
                <a:lnTo>
                  <a:pt x="152399" y="1228725"/>
                </a:lnTo>
                <a:cubicBezTo>
                  <a:pt x="68231" y="1228725"/>
                  <a:pt x="0" y="1160494"/>
                  <a:pt x="0" y="1076326"/>
                </a:cubicBezTo>
                <a:lnTo>
                  <a:pt x="0" y="152399"/>
                </a:lnTo>
                <a:cubicBezTo>
                  <a:pt x="0" y="68288"/>
                  <a:pt x="68288" y="0"/>
                  <a:pt x="152399" y="0"/>
                </a:cubicBezTo>
                <a:close/>
              </a:path>
            </a:pathLst>
          </a:custGeom>
          <a:solidFill>
            <a:srgbClr val="FFFFFF">
              <a:alpha val="10196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2085975" y="4486275"/>
            <a:ext cx="8020050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500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Recuerda: cuando te cuidas, también beneficias a quienes te rodean. </a:t>
            </a:r>
            <a:pPr algn="ctr">
              <a:lnSpc>
                <a:spcPct val="140000"/>
              </a:lnSpc>
            </a:pPr>
            <a:r>
              <a:rPr lang="en-US" sz="1500" b="1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Tu bienestar es una prioridad.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4876800" y="57150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A3B18A"/>
          </a:solidFill>
          <a:ln/>
        </p:spPr>
      </p:sp>
      <p:sp>
        <p:nvSpPr>
          <p:cNvPr id="10" name="Shape 7"/>
          <p:cNvSpPr/>
          <p:nvPr/>
        </p:nvSpPr>
        <p:spPr>
          <a:xfrm>
            <a:off x="5067300" y="59055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07603" y="38889"/>
                </a:moveTo>
                <a:lnTo>
                  <a:pt x="114300" y="48131"/>
                </a:lnTo>
                <a:lnTo>
                  <a:pt x="120997" y="38889"/>
                </a:lnTo>
                <a:cubicBezTo>
                  <a:pt x="132159" y="23440"/>
                  <a:pt x="150108" y="14288"/>
                  <a:pt x="169173" y="14288"/>
                </a:cubicBezTo>
                <a:cubicBezTo>
                  <a:pt x="201990" y="14288"/>
                  <a:pt x="228600" y="40898"/>
                  <a:pt x="228600" y="73715"/>
                </a:cubicBezTo>
                <a:lnTo>
                  <a:pt x="228600" y="74875"/>
                </a:lnTo>
                <a:cubicBezTo>
                  <a:pt x="228600" y="124971"/>
                  <a:pt x="166137" y="183148"/>
                  <a:pt x="133543" y="208017"/>
                </a:cubicBezTo>
                <a:cubicBezTo>
                  <a:pt x="128007" y="212214"/>
                  <a:pt x="121221" y="214313"/>
                  <a:pt x="114300" y="214313"/>
                </a:cubicBezTo>
                <a:cubicBezTo>
                  <a:pt x="107379" y="214313"/>
                  <a:pt x="100548" y="212259"/>
                  <a:pt x="95057" y="208017"/>
                </a:cubicBezTo>
                <a:cubicBezTo>
                  <a:pt x="62463" y="183148"/>
                  <a:pt x="0" y="124971"/>
                  <a:pt x="0" y="74875"/>
                </a:cubicBezTo>
                <a:lnTo>
                  <a:pt x="0" y="73715"/>
                </a:lnTo>
                <a:cubicBezTo>
                  <a:pt x="0" y="40898"/>
                  <a:pt x="26610" y="14288"/>
                  <a:pt x="59427" y="14288"/>
                </a:cubicBezTo>
                <a:cubicBezTo>
                  <a:pt x="78492" y="14288"/>
                  <a:pt x="96441" y="23440"/>
                  <a:pt x="107603" y="3888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1" name="Text 8"/>
          <p:cNvSpPr/>
          <p:nvPr/>
        </p:nvSpPr>
        <p:spPr>
          <a:xfrm>
            <a:off x="4833938" y="6438900"/>
            <a:ext cx="6953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Cuídate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5791200" y="57150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D4A373"/>
          </a:solidFill>
          <a:ln/>
        </p:spPr>
      </p:sp>
      <p:sp>
        <p:nvSpPr>
          <p:cNvPr id="13" name="Shape 10"/>
          <p:cNvSpPr/>
          <p:nvPr/>
        </p:nvSpPr>
        <p:spPr>
          <a:xfrm>
            <a:off x="5981700" y="59055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228600"/>
                </a:moveTo>
                <a:cubicBezTo>
                  <a:pt x="177384" y="228600"/>
                  <a:pt x="228600" y="177384"/>
                  <a:pt x="228600" y="114300"/>
                </a:cubicBezTo>
                <a:cubicBezTo>
                  <a:pt x="228600" y="51216"/>
                  <a:pt x="177384" y="0"/>
                  <a:pt x="114300" y="0"/>
                </a:cubicBezTo>
                <a:cubicBezTo>
                  <a:pt x="51216" y="0"/>
                  <a:pt x="0" y="51216"/>
                  <a:pt x="0" y="114300"/>
                </a:cubicBezTo>
                <a:cubicBezTo>
                  <a:pt x="0" y="177384"/>
                  <a:pt x="51216" y="228600"/>
                  <a:pt x="114300" y="228600"/>
                </a:cubicBezTo>
                <a:close/>
                <a:moveTo>
                  <a:pt x="73849" y="143723"/>
                </a:moveTo>
                <a:cubicBezTo>
                  <a:pt x="82957" y="156225"/>
                  <a:pt x="97691" y="164306"/>
                  <a:pt x="114300" y="164306"/>
                </a:cubicBezTo>
                <a:cubicBezTo>
                  <a:pt x="130909" y="164306"/>
                  <a:pt x="145643" y="156225"/>
                  <a:pt x="154751" y="143723"/>
                </a:cubicBezTo>
                <a:cubicBezTo>
                  <a:pt x="158234" y="138946"/>
                  <a:pt x="164931" y="137874"/>
                  <a:pt x="169709" y="141357"/>
                </a:cubicBezTo>
                <a:cubicBezTo>
                  <a:pt x="174486" y="144840"/>
                  <a:pt x="175558" y="151537"/>
                  <a:pt x="172075" y="156314"/>
                </a:cubicBezTo>
                <a:cubicBezTo>
                  <a:pt x="159082" y="174129"/>
                  <a:pt x="138053" y="185738"/>
                  <a:pt x="114300" y="185738"/>
                </a:cubicBezTo>
                <a:cubicBezTo>
                  <a:pt x="90547" y="185738"/>
                  <a:pt x="69518" y="174129"/>
                  <a:pt x="56525" y="156314"/>
                </a:cubicBezTo>
                <a:cubicBezTo>
                  <a:pt x="53042" y="151537"/>
                  <a:pt x="54114" y="144840"/>
                  <a:pt x="58891" y="141357"/>
                </a:cubicBezTo>
                <a:cubicBezTo>
                  <a:pt x="63669" y="137874"/>
                  <a:pt x="70366" y="138946"/>
                  <a:pt x="73849" y="143723"/>
                </a:cubicBezTo>
                <a:close/>
                <a:moveTo>
                  <a:pt x="64294" y="92869"/>
                </a:moveTo>
                <a:cubicBezTo>
                  <a:pt x="64294" y="84983"/>
                  <a:pt x="70696" y="78581"/>
                  <a:pt x="78581" y="78581"/>
                </a:cubicBezTo>
                <a:cubicBezTo>
                  <a:pt x="86467" y="78581"/>
                  <a:pt x="92869" y="84983"/>
                  <a:pt x="92869" y="92869"/>
                </a:cubicBezTo>
                <a:cubicBezTo>
                  <a:pt x="92869" y="100754"/>
                  <a:pt x="86467" y="107156"/>
                  <a:pt x="78581" y="107156"/>
                </a:cubicBezTo>
                <a:cubicBezTo>
                  <a:pt x="70696" y="107156"/>
                  <a:pt x="64294" y="100754"/>
                  <a:pt x="64294" y="92869"/>
                </a:cubicBezTo>
                <a:close/>
                <a:moveTo>
                  <a:pt x="150019" y="78581"/>
                </a:moveTo>
                <a:cubicBezTo>
                  <a:pt x="157904" y="78581"/>
                  <a:pt x="164306" y="84983"/>
                  <a:pt x="164306" y="92869"/>
                </a:cubicBezTo>
                <a:cubicBezTo>
                  <a:pt x="164306" y="100754"/>
                  <a:pt x="157904" y="107156"/>
                  <a:pt x="150019" y="107156"/>
                </a:cubicBezTo>
                <a:cubicBezTo>
                  <a:pt x="142133" y="107156"/>
                  <a:pt x="135731" y="100754"/>
                  <a:pt x="135731" y="92869"/>
                </a:cubicBezTo>
                <a:cubicBezTo>
                  <a:pt x="135731" y="84983"/>
                  <a:pt x="142133" y="78581"/>
                  <a:pt x="150019" y="7858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11"/>
          <p:cNvSpPr/>
          <p:nvPr/>
        </p:nvSpPr>
        <p:spPr>
          <a:xfrm>
            <a:off x="5748338" y="6438900"/>
            <a:ext cx="6953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Disfruta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6705600" y="57150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304800" y="0"/>
                </a:moveTo>
                <a:lnTo>
                  <a:pt x="304800" y="0"/>
                </a:lnTo>
                <a:cubicBezTo>
                  <a:pt x="473024" y="0"/>
                  <a:pt x="609600" y="136576"/>
                  <a:pt x="609600" y="304800"/>
                </a:cubicBezTo>
                <a:lnTo>
                  <a:pt x="609600" y="304800"/>
                </a:lnTo>
                <a:cubicBezTo>
                  <a:pt x="609600" y="473024"/>
                  <a:pt x="473024" y="609600"/>
                  <a:pt x="304800" y="609600"/>
                </a:cubicBezTo>
                <a:lnTo>
                  <a:pt x="304800" y="609600"/>
                </a:lnTo>
                <a:cubicBezTo>
                  <a:pt x="136576" y="609600"/>
                  <a:pt x="0" y="473024"/>
                  <a:pt x="0" y="304800"/>
                </a:cubicBezTo>
                <a:lnTo>
                  <a:pt x="0" y="304800"/>
                </a:lnTo>
                <a:cubicBezTo>
                  <a:pt x="0" y="136576"/>
                  <a:pt x="136576" y="0"/>
                  <a:pt x="304800" y="0"/>
                </a:cubicBezTo>
                <a:close/>
              </a:path>
            </a:pathLst>
          </a:custGeom>
          <a:solidFill>
            <a:srgbClr val="E9C46A"/>
          </a:solidFill>
          <a:ln/>
        </p:spPr>
      </p:sp>
      <p:sp>
        <p:nvSpPr>
          <p:cNvPr id="16" name="Shape 13"/>
          <p:cNvSpPr/>
          <p:nvPr/>
        </p:nvSpPr>
        <p:spPr>
          <a:xfrm>
            <a:off x="6881813" y="5905500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138187" y="-8439"/>
                </a:moveTo>
                <a:cubicBezTo>
                  <a:pt x="136356" y="-12010"/>
                  <a:pt x="132651" y="-14287"/>
                  <a:pt x="128632" y="-14287"/>
                </a:cubicBezTo>
                <a:cubicBezTo>
                  <a:pt x="124614" y="-14287"/>
                  <a:pt x="120908" y="-12010"/>
                  <a:pt x="119077" y="-8439"/>
                </a:cubicBezTo>
                <a:lnTo>
                  <a:pt x="86216" y="55944"/>
                </a:lnTo>
                <a:lnTo>
                  <a:pt x="14823" y="67285"/>
                </a:lnTo>
                <a:cubicBezTo>
                  <a:pt x="10850" y="67910"/>
                  <a:pt x="7546" y="70723"/>
                  <a:pt x="6295" y="74563"/>
                </a:cubicBezTo>
                <a:cubicBezTo>
                  <a:pt x="5045" y="78403"/>
                  <a:pt x="6072" y="82600"/>
                  <a:pt x="8885" y="85457"/>
                </a:cubicBezTo>
                <a:lnTo>
                  <a:pt x="59963" y="136580"/>
                </a:lnTo>
                <a:lnTo>
                  <a:pt x="48711" y="207972"/>
                </a:lnTo>
                <a:cubicBezTo>
                  <a:pt x="48086" y="211946"/>
                  <a:pt x="49738" y="215964"/>
                  <a:pt x="52998" y="218331"/>
                </a:cubicBezTo>
                <a:cubicBezTo>
                  <a:pt x="56257" y="220697"/>
                  <a:pt x="60543" y="221054"/>
                  <a:pt x="64160" y="219224"/>
                </a:cubicBezTo>
                <a:lnTo>
                  <a:pt x="128632" y="186452"/>
                </a:lnTo>
                <a:lnTo>
                  <a:pt x="193060" y="219224"/>
                </a:lnTo>
                <a:cubicBezTo>
                  <a:pt x="196632" y="221054"/>
                  <a:pt x="200963" y="220697"/>
                  <a:pt x="204222" y="218331"/>
                </a:cubicBezTo>
                <a:cubicBezTo>
                  <a:pt x="207481" y="215964"/>
                  <a:pt x="209133" y="211991"/>
                  <a:pt x="208508" y="207972"/>
                </a:cubicBezTo>
                <a:lnTo>
                  <a:pt x="197212" y="136580"/>
                </a:lnTo>
                <a:lnTo>
                  <a:pt x="248290" y="85457"/>
                </a:lnTo>
                <a:cubicBezTo>
                  <a:pt x="251147" y="82600"/>
                  <a:pt x="252130" y="78403"/>
                  <a:pt x="250880" y="74563"/>
                </a:cubicBezTo>
                <a:cubicBezTo>
                  <a:pt x="249629" y="70723"/>
                  <a:pt x="246370" y="67910"/>
                  <a:pt x="242352" y="67285"/>
                </a:cubicBezTo>
                <a:lnTo>
                  <a:pt x="171004" y="55944"/>
                </a:lnTo>
                <a:lnTo>
                  <a:pt x="138187" y="-8439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7" name="Text 14"/>
          <p:cNvSpPr/>
          <p:nvPr/>
        </p:nvSpPr>
        <p:spPr>
          <a:xfrm>
            <a:off x="6662738" y="6438900"/>
            <a:ext cx="6953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F7F5F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Brilla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Arte del Autocuidado</dc:title>
  <dc:subject>El Arte del Autocuidado</dc:subject>
  <dc:creator>Kimi</dc:creator>
  <cp:lastModifiedBy>Kimi</cp:lastModifiedBy>
  <cp:revision>1</cp:revision>
  <dcterms:created xsi:type="dcterms:W3CDTF">2026-02-20T11:57:18Z</dcterms:created>
  <dcterms:modified xsi:type="dcterms:W3CDTF">2026-02-20T11:57:18Z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4" name="AIGC">
    <vt:lpwstr>{"Label":"El Arte del Autocuidado","ContentProducer":"001191110108MACG2KBH8F10000","ProduceID":"19c7aded-68c2-84d2-8000-000086769749","ReservedCode1":"","ContentPropagator":"001191110108MACG2KBH8F20000","PropagateID":"19c7aded-68c2-84d2-8000-000086769749","ReservedCode2":""}</vt:lpwstr>
  </property>
</Properties>
</file>